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4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C6E7"/>
    <a:srgbClr val="0058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51703-E2E6-90D3-0BBE-7CACC8DF8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FBCBA-2112-FED8-E112-E89FA3211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1A6BA-B778-74E9-F56D-CA9014EC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98F9-B910-03D1-9A97-CE26B169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EA9AD-4278-1220-B9CA-D35C9B7C9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36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A2F4-5A22-30CB-B29E-08E538CC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C17F8-C5A6-774D-5A5A-64299689B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AEBE4-7F5F-CD92-0EDD-30306CCFD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E180B-66E9-78B6-FD62-43E5FF799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19118-3F69-FA1B-1915-2C19B107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12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FD794F-F77D-CFC4-ADE2-1E7E28E40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E6462-DCED-242E-5953-BC6C7D4FA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BC51A-1F83-C81B-2517-B743C428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A18F2-A55B-1EA6-7758-4E4BDF36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05F31-3B6C-7E21-D400-8588B322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81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8388-D91C-DF6D-49F1-DDD0368D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7FA8C-81C8-EC37-6BDF-D5A492735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37BC2-D61F-72CD-C0AD-BCBCB1E8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0FA94-6F65-3AFF-7B0A-B231F9B14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C6188-06FA-6C11-B8A1-5C1A213F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46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7FC9B-0444-CA64-0E45-C65C6D6C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ECBFB-B804-9AFA-CC8C-76DE01259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20544-5B0A-D5C5-00E7-0F560F65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23BA5-0C8F-1C41-2606-3DA2B897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7E964-C88A-F10B-9182-05CB9CDE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BDF5-CD23-641E-67CE-1C9A35AA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56F63-7C44-B5A4-FCC4-D28867899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09A36-F4B5-3EB8-8574-7A8996622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0712-562D-79EB-7D2B-454ADD0B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42625-A08B-35C0-ADF1-633A97F1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52D5E-7EC2-5080-E902-AA8E7250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1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071FD-E136-6433-A411-B5C69FFBF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6E01-0B19-EAC7-2553-7DF1902DE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FBFD9-E6C0-2014-5153-1974C6547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69DF55-43AE-C945-2264-E0EAD7FC1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F0DFC-77A8-B530-E9CB-B161B793F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F8C561-36AD-4F09-B341-962459F9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132F7-D58A-DFC4-37E8-BD17AB1D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3C4C84-BD8D-9D18-A2AB-12F703D7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642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A323-B444-C21B-BFF7-24DE1E1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9FD5C5-8E3D-E639-E023-ABEFC2F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46591-DF03-CAE8-35EF-17DA4609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5F057-DCAE-48C6-909E-F9CE633B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10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CAA9F-448A-E6D4-8D14-D8F5FAC69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0F675-A5B0-68A3-2D3A-495109E9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1F435-FA7A-EA7A-9436-E8396B3C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45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F8B72-D044-B5F4-12D9-625FCAC8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BB6C2-3171-71E4-2CD2-F45E279D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45796E-95F7-B4EC-C995-E0D9CCD50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950E9-C9DD-C166-59B1-7E250B80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19A1A-2A22-33B5-727D-930F39A3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765F8-07AC-B378-0250-568247A59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4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0A80B-3D72-6618-5FB9-3B1C717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65DEB-BD13-ED09-A5A0-EEA267C7C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63630-8229-324F-55F2-627962357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6E251-7218-408A-43E6-6D5D194D6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8FBEA-7318-50C7-9F19-C4E0064A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BAE04-BD31-921E-281B-B0640B3E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02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46C6F-8EB4-188D-8D6C-E502DC6D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76EF0-1E48-5412-D557-18FF25A15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AB99C-EC38-F80C-7ADF-E152ACF271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99B93-8C76-43EC-9291-6351F250366A}" type="datetimeFigureOut">
              <a:rPr lang="en-GB" smtClean="0"/>
              <a:t>12/04/2023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C70E8-737A-6C39-3493-907248D87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B390-D8D9-E000-0FD9-3356809FD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66AF7-E1CF-4B9F-A0E7-BB4242235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28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2.jpg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2.jpg"/><Relationship Id="rId16" Type="http://schemas.microsoft.com/office/2007/relationships/hdphoto" Target="../media/hdphoto3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DCF-B3F9-0539-D04C-79F81C565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6643" y="294968"/>
            <a:ext cx="10098713" cy="1341950"/>
          </a:xfrm>
        </p:spPr>
        <p:txBody>
          <a:bodyPr>
            <a:norm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Norse" pitchFamily="50" charset="0"/>
              </a:rPr>
              <a:t>Back to the Viking Age!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70164-E1C9-B551-77B9-B09B0E46251F}"/>
              </a:ext>
            </a:extLst>
          </p:cNvPr>
          <p:cNvSpPr txBox="1"/>
          <p:nvPr/>
        </p:nvSpPr>
        <p:spPr>
          <a:xfrm>
            <a:off x="609600" y="1814469"/>
            <a:ext cx="11149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Chester and Freya have been thrown back to the Age of the Vikings! But what can they expect to see?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65632-AC0B-0BD1-04D7-14CA33274FD3}"/>
              </a:ext>
            </a:extLst>
          </p:cNvPr>
          <p:cNvSpPr txBox="1"/>
          <p:nvPr/>
        </p:nvSpPr>
        <p:spPr>
          <a:xfrm>
            <a:off x="889818" y="5647216"/>
            <a:ext cx="1041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Amasis MT Pro Black" panose="02040A04050005020304" pitchFamily="18" charset="0"/>
              </a:rPr>
              <a:t>It’s time for a game of…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B6693-7EB4-57E5-97D1-5D3600DACB6A}"/>
              </a:ext>
            </a:extLst>
          </p:cNvPr>
          <p:cNvSpPr txBox="1"/>
          <p:nvPr/>
        </p:nvSpPr>
        <p:spPr>
          <a:xfrm>
            <a:off x="191729" y="2869068"/>
            <a:ext cx="115671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dirty="0">
                <a:latin typeface="Amasis MT Pro Black" panose="02040A04050005020304" pitchFamily="18" charset="0"/>
              </a:rPr>
              <a:t>That shouldn’t be there!</a:t>
            </a:r>
          </a:p>
        </p:txBody>
      </p:sp>
    </p:spTree>
    <p:extLst>
      <p:ext uri="{BB962C8B-B14F-4D97-AF65-F5344CB8AC3E}">
        <p14:creationId xmlns:p14="http://schemas.microsoft.com/office/powerpoint/2010/main" val="1634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48C69D-6745-E747-A4AF-93DD8B51E9B0}"/>
              </a:ext>
            </a:extLst>
          </p:cNvPr>
          <p:cNvSpPr txBox="1"/>
          <p:nvPr/>
        </p:nvSpPr>
        <p:spPr>
          <a:xfrm>
            <a:off x="255639" y="236392"/>
            <a:ext cx="8047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You’re going to see a scene full of pictures. You have to pick the things that shouldn’t exist in the Viking Age.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8EE3F-143E-DB07-78D5-3357115B68E1}"/>
              </a:ext>
            </a:extLst>
          </p:cNvPr>
          <p:cNvSpPr txBox="1"/>
          <p:nvPr/>
        </p:nvSpPr>
        <p:spPr>
          <a:xfrm>
            <a:off x="412955" y="5691874"/>
            <a:ext cx="11366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Click on the pictures to make them disappear, but if the Vikings had them, they will stay where they are and simply spin.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4D7135-22EF-F8E8-D95F-C037231C62F6}"/>
              </a:ext>
            </a:extLst>
          </p:cNvPr>
          <p:cNvSpPr txBox="1"/>
          <p:nvPr/>
        </p:nvSpPr>
        <p:spPr>
          <a:xfrm>
            <a:off x="1285813" y="2108141"/>
            <a:ext cx="962037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dirty="0">
                <a:solidFill>
                  <a:srgbClr val="FF0000"/>
                </a:solidFill>
                <a:latin typeface="Amasis MT Pro Black" panose="02040A04050005020304" pitchFamily="18" charset="0"/>
              </a:rPr>
              <a:t>Good Luck!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9A2E2-B1C4-1290-5002-5DE2A39861FD}"/>
              </a:ext>
            </a:extLst>
          </p:cNvPr>
          <p:cNvSpPr txBox="1"/>
          <p:nvPr/>
        </p:nvSpPr>
        <p:spPr>
          <a:xfrm>
            <a:off x="521110" y="3970189"/>
            <a:ext cx="11366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(Oh, and don’t get hung up on the specific model/design of things. They’re all just the thing in general.)</a:t>
            </a:r>
          </a:p>
        </p:txBody>
      </p:sp>
    </p:spTree>
    <p:extLst>
      <p:ext uri="{BB962C8B-B14F-4D97-AF65-F5344CB8AC3E}">
        <p14:creationId xmlns:p14="http://schemas.microsoft.com/office/powerpoint/2010/main" val="35492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dlock PNG image transparent image download, size: 354x512px">
            <a:extLst>
              <a:ext uri="{FF2B5EF4-FFF2-40B4-BE49-F238E27FC236}">
                <a16:creationId xmlns:a16="http://schemas.microsoft.com/office/drawing/2014/main" id="{DB97F0F2-983B-A65C-01CF-44F963AE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83" y="180626"/>
            <a:ext cx="840352" cy="12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iing PNG transparent image download, size: 750x516px">
            <a:extLst>
              <a:ext uri="{FF2B5EF4-FFF2-40B4-BE49-F238E27FC236}">
                <a16:creationId xmlns:a16="http://schemas.microsoft.com/office/drawing/2014/main" id="{2BBD9E67-B6E6-A838-3512-6F967300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44" y="4696745"/>
            <a:ext cx="2682256" cy="18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ating PNG Images Transparent Background | PNG Play">
            <a:extLst>
              <a:ext uri="{FF2B5EF4-FFF2-40B4-BE49-F238E27FC236}">
                <a16:creationId xmlns:a16="http://schemas.microsoft.com/office/drawing/2014/main" id="{EBC7C33A-3C97-E393-290F-2889A6EC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59" y="4392632"/>
            <a:ext cx="2537500" cy="20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cher PNG Images Transparent Free Download | PNGMart">
            <a:extLst>
              <a:ext uri="{FF2B5EF4-FFF2-40B4-BE49-F238E27FC236}">
                <a16:creationId xmlns:a16="http://schemas.microsoft.com/office/drawing/2014/main" id="{3BFE2A7C-86F7-9209-7915-E2BEBFAE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22" y="3899787"/>
            <a:ext cx="1818932" cy="26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b PNG Images Transparent Background | PNG Play">
            <a:extLst>
              <a:ext uri="{FF2B5EF4-FFF2-40B4-BE49-F238E27FC236}">
                <a16:creationId xmlns:a16="http://schemas.microsoft.com/office/drawing/2014/main" id="{E0FD1A5C-9E7A-C388-5B7F-B300F955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8" y="353962"/>
            <a:ext cx="130806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rge Viking Boat transparent PNG - StickPNG">
            <a:extLst>
              <a:ext uri="{FF2B5EF4-FFF2-40B4-BE49-F238E27FC236}">
                <a16:creationId xmlns:a16="http://schemas.microsoft.com/office/drawing/2014/main" id="{3766A17D-9334-EC0F-71A0-3D616AD25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8659199" y="57845"/>
            <a:ext cx="3517065" cy="24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king Sword Png, Transparent Png , Transparent Png Image - PNGitem">
            <a:extLst>
              <a:ext uri="{FF2B5EF4-FFF2-40B4-BE49-F238E27FC236}">
                <a16:creationId xmlns:a16="http://schemas.microsoft.com/office/drawing/2014/main" id="{95621F7C-D1A6-D6A8-BA25-075B7927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8" b="89805" l="5233" r="94070">
                        <a14:foregroundMark x1="8372" y1="86659" x2="6628" y2="88178"/>
                        <a14:foregroundMark x1="94186" y1="10738" x2="93256" y2="10304"/>
                        <a14:foregroundMark x1="93721" y1="7267" x2="91395" y2="6616"/>
                        <a14:foregroundMark x1="5233" y1="88829" x2="6628" y2="89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74" y="162232"/>
            <a:ext cx="1788583" cy="1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nowmobile , Png Download - Snowmobile Png, Transparent Png - vhv">
            <a:extLst>
              <a:ext uri="{FF2B5EF4-FFF2-40B4-BE49-F238E27FC236}">
                <a16:creationId xmlns:a16="http://schemas.microsoft.com/office/drawing/2014/main" id="{F1A7CE24-E069-F34D-C7B5-AA0095E57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2" b="92199" l="10000" r="90000">
                        <a14:foregroundMark x1="68140" y1="92340" x2="65116" y2="91348"/>
                        <a14:foregroundMark x1="76744" y1="9220" x2="74302" y2="7518"/>
                        <a14:foregroundMark x1="76977" y1="7234" x2="75814" y2="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749" r="9913"/>
          <a:stretch/>
        </p:blipFill>
        <p:spPr bwMode="auto">
          <a:xfrm>
            <a:off x="6975586" y="4413023"/>
            <a:ext cx="2332252" cy="22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irplane Biplane Vintage transparent PNG - StickPNG">
            <a:extLst>
              <a:ext uri="{FF2B5EF4-FFF2-40B4-BE49-F238E27FC236}">
                <a16:creationId xmlns:a16="http://schemas.microsoft.com/office/drawing/2014/main" id="{F6AB7B3C-E5F4-A414-733C-6EA8DE216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5933"/>
          <a:stretch/>
        </p:blipFill>
        <p:spPr bwMode="auto">
          <a:xfrm>
            <a:off x="6019425" y="180626"/>
            <a:ext cx="2655510" cy="21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night Armor Transparent - Free image on Pixabay">
            <a:extLst>
              <a:ext uri="{FF2B5EF4-FFF2-40B4-BE49-F238E27FC236}">
                <a16:creationId xmlns:a16="http://schemas.microsoft.com/office/drawing/2014/main" id="{955A8252-B290-6F4B-D790-E19FE8DE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5" y="3753673"/>
            <a:ext cx="921739" cy="26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uzzle Flash Png - English Flintlock Pistol (18th Century) Transparent PNG  - 1000x1000 - Free Download on NicePNG">
            <a:extLst>
              <a:ext uri="{FF2B5EF4-FFF2-40B4-BE49-F238E27FC236}">
                <a16:creationId xmlns:a16="http://schemas.microsoft.com/office/drawing/2014/main" id="{F34D63DF-EA17-62B9-F3FD-A8855AAC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40" b="93256" l="5732" r="96220">
                        <a14:foregroundMark x1="16098" y1="89884" x2="7439" y2="91047"/>
                        <a14:foregroundMark x1="7439" y1="91047" x2="8902" y2="81279"/>
                        <a14:foregroundMark x1="8902" y1="81279" x2="8902" y2="81279"/>
                        <a14:foregroundMark x1="15488" y1="93953" x2="7927" y2="93372"/>
                        <a14:foregroundMark x1="7927" y1="93372" x2="5732" y2="91163"/>
                        <a14:foregroundMark x1="91707" y1="9884" x2="96220" y2="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3" y="1725424"/>
            <a:ext cx="1636536" cy="17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18D218-2D1B-1DBA-AAC1-435794A04C22}"/>
              </a:ext>
            </a:extLst>
          </p:cNvPr>
          <p:cNvSpPr/>
          <p:nvPr/>
        </p:nvSpPr>
        <p:spPr>
          <a:xfrm>
            <a:off x="-27106" y="6249749"/>
            <a:ext cx="2693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Suit of Armour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F6908F-BAE2-EEE4-6319-708A104ABCF6}"/>
              </a:ext>
            </a:extLst>
          </p:cNvPr>
          <p:cNvSpPr/>
          <p:nvPr/>
        </p:nvSpPr>
        <p:spPr>
          <a:xfrm>
            <a:off x="4304574" y="6258475"/>
            <a:ext cx="1276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08DC4-13C8-B735-E303-50EEB130BED7}"/>
              </a:ext>
            </a:extLst>
          </p:cNvPr>
          <p:cNvSpPr/>
          <p:nvPr/>
        </p:nvSpPr>
        <p:spPr>
          <a:xfrm>
            <a:off x="5976194" y="6273225"/>
            <a:ext cx="942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14612-2849-4A76-9299-AE9BFCEAC6F0}"/>
              </a:ext>
            </a:extLst>
          </p:cNvPr>
          <p:cNvSpPr/>
          <p:nvPr/>
        </p:nvSpPr>
        <p:spPr>
          <a:xfrm>
            <a:off x="7413599" y="6258475"/>
            <a:ext cx="2307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Snowmobile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7E1BF-8FE9-AB61-2552-AD972EF39945}"/>
              </a:ext>
            </a:extLst>
          </p:cNvPr>
          <p:cNvSpPr/>
          <p:nvPr/>
        </p:nvSpPr>
        <p:spPr>
          <a:xfrm>
            <a:off x="11060515" y="6273223"/>
            <a:ext cx="840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143A8-75D0-74A4-EAE8-8EDCC5FD4CCA}"/>
              </a:ext>
            </a:extLst>
          </p:cNvPr>
          <p:cNvSpPr/>
          <p:nvPr/>
        </p:nvSpPr>
        <p:spPr>
          <a:xfrm>
            <a:off x="739884" y="2913374"/>
            <a:ext cx="8851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6FA4CA-9A6F-66CA-63AA-F4C92B5DF024}"/>
              </a:ext>
            </a:extLst>
          </p:cNvPr>
          <p:cNvSpPr/>
          <p:nvPr/>
        </p:nvSpPr>
        <p:spPr>
          <a:xfrm>
            <a:off x="187256" y="1143244"/>
            <a:ext cx="11769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41A7B-84BA-CE9D-1A95-3DA2C727F807}"/>
              </a:ext>
            </a:extLst>
          </p:cNvPr>
          <p:cNvSpPr/>
          <p:nvPr/>
        </p:nvSpPr>
        <p:spPr>
          <a:xfrm>
            <a:off x="2140642" y="1236665"/>
            <a:ext cx="15071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Padlock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978D2-391C-1092-C5C3-C64F1974FA05}"/>
              </a:ext>
            </a:extLst>
          </p:cNvPr>
          <p:cNvSpPr/>
          <p:nvPr/>
        </p:nvSpPr>
        <p:spPr>
          <a:xfrm>
            <a:off x="4697036" y="1371904"/>
            <a:ext cx="1259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Sword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A7D711-1B5D-45CC-A700-9A9E2A457A38}"/>
              </a:ext>
            </a:extLst>
          </p:cNvPr>
          <p:cNvSpPr/>
          <p:nvPr/>
        </p:nvSpPr>
        <p:spPr>
          <a:xfrm>
            <a:off x="6278873" y="1725424"/>
            <a:ext cx="11320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0F0F3C-B1BC-1013-BF09-33C65468E49C}"/>
              </a:ext>
            </a:extLst>
          </p:cNvPr>
          <p:cNvSpPr/>
          <p:nvPr/>
        </p:nvSpPr>
        <p:spPr>
          <a:xfrm>
            <a:off x="10258056" y="2149430"/>
            <a:ext cx="17742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Longboat</a:t>
            </a:r>
          </a:p>
        </p:txBody>
      </p:sp>
      <p:pic>
        <p:nvPicPr>
          <p:cNvPr id="1050" name="Picture 26" descr="Chess Board transparent PNG - StickPNG">
            <a:extLst>
              <a:ext uri="{FF2B5EF4-FFF2-40B4-BE49-F238E27FC236}">
                <a16:creationId xmlns:a16="http://schemas.microsoft.com/office/drawing/2014/main" id="{C32ECF61-370F-2669-EFBF-8950D32F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58" y="2183502"/>
            <a:ext cx="1714314" cy="11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FBDF8C-3CFC-3C16-2A4B-A92894C47C04}"/>
              </a:ext>
            </a:extLst>
          </p:cNvPr>
          <p:cNvSpPr/>
          <p:nvPr/>
        </p:nvSpPr>
        <p:spPr>
          <a:xfrm>
            <a:off x="1454630" y="3418213"/>
            <a:ext cx="22956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Board Game</a:t>
            </a:r>
          </a:p>
        </p:txBody>
      </p:sp>
      <p:pic>
        <p:nvPicPr>
          <p:cNvPr id="1052" name="Picture 28" descr="Minecraft Png Image With Transparent Background - Steve Minecraft Render -  1600x1200 PNG Download - PNGkit">
            <a:extLst>
              <a:ext uri="{FF2B5EF4-FFF2-40B4-BE49-F238E27FC236}">
                <a16:creationId xmlns:a16="http://schemas.microsoft.com/office/drawing/2014/main" id="{3A8C7358-CD40-8615-A3D7-A60B6E0C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60" b="94869" l="5732" r="95976">
                        <a14:foregroundMark x1="29024" y1="20813" x2="35732" y2="12197"/>
                        <a14:foregroundMark x1="35732" y1="12197" x2="53659" y2="8809"/>
                        <a14:foregroundMark x1="95976" y1="26041" x2="94390" y2="21491"/>
                        <a14:foregroundMark x1="62073" y1="92933" x2="53537" y2="91481"/>
                        <a14:foregroundMark x1="53537" y1="91481" x2="52073" y2="88771"/>
                        <a14:foregroundMark x1="39146" y1="93514" x2="29024" y2="90610"/>
                        <a14:foregroundMark x1="29024" y1="90610" x2="28780" y2="90319"/>
                        <a14:foregroundMark x1="5488" y1="44918" x2="5732" y2="56534"/>
                        <a14:foregroundMark x1="5732" y1="56534" x2="5732" y2="56534"/>
                        <a14:foregroundMark x1="30122" y1="7551" x2="47317" y2="7357"/>
                        <a14:foregroundMark x1="47317" y1="7357" x2="51220" y2="7357"/>
                        <a14:foregroundMark x1="34756" y1="20620" x2="32317" y2="24976"/>
                        <a14:foregroundMark x1="42561" y1="19748" x2="40976" y2="20620"/>
                        <a14:foregroundMark x1="32805" y1="94869" x2="33902" y2="94869"/>
                        <a14:foregroundMark x1="45366" y1="15489" x2="42317" y2="1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261" y="2002654"/>
            <a:ext cx="1445768" cy="18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23441A-2A64-CDDC-E82F-F64C7C6AECC5}"/>
              </a:ext>
            </a:extLst>
          </p:cNvPr>
          <p:cNvSpPr/>
          <p:nvPr/>
        </p:nvSpPr>
        <p:spPr>
          <a:xfrm>
            <a:off x="3986111" y="3597859"/>
            <a:ext cx="2271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 Game</a:t>
            </a:r>
          </a:p>
        </p:txBody>
      </p:sp>
      <p:pic>
        <p:nvPicPr>
          <p:cNvPr id="1054" name="Picture 30" descr="Weaving Loom transparent PNG - StickPNG">
            <a:extLst>
              <a:ext uri="{FF2B5EF4-FFF2-40B4-BE49-F238E27FC236}">
                <a16:creationId xmlns:a16="http://schemas.microsoft.com/office/drawing/2014/main" id="{79486FBC-0911-375E-FB38-89A47575F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10538" r="13725" b="11109"/>
          <a:stretch/>
        </p:blipFill>
        <p:spPr bwMode="auto">
          <a:xfrm>
            <a:off x="6409896" y="2407066"/>
            <a:ext cx="1705019" cy="16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017A69-FA7A-3813-44DD-0FF0AE3D4742}"/>
              </a:ext>
            </a:extLst>
          </p:cNvPr>
          <p:cNvSpPr/>
          <p:nvPr/>
        </p:nvSpPr>
        <p:spPr>
          <a:xfrm>
            <a:off x="7099634" y="380292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Loom</a:t>
            </a:r>
          </a:p>
        </p:txBody>
      </p:sp>
      <p:pic>
        <p:nvPicPr>
          <p:cNvPr id="1056" name="Picture 32" descr="Real Sword Png - Medieval Longsword Transparent PNG - 555x555 - Free  Download on NicePNG">
            <a:extLst>
              <a:ext uri="{FF2B5EF4-FFF2-40B4-BE49-F238E27FC236}">
                <a16:creationId xmlns:a16="http://schemas.microsoft.com/office/drawing/2014/main" id="{FD9E8969-2858-A735-E9A0-E9288BCC1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800" b="93440" l="10000" r="90000">
                        <a14:foregroundMark x1="19878" y1="89760" x2="18049" y2="93440"/>
                        <a14:foregroundMark x1="81341" y1="9760" x2="81341" y2="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332" b="4012"/>
          <a:stretch/>
        </p:blipFill>
        <p:spPr bwMode="auto">
          <a:xfrm rot="16200000">
            <a:off x="1239900" y="3935796"/>
            <a:ext cx="2423751" cy="23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637C0B-0778-0567-0F3A-CA95C22771B7}"/>
              </a:ext>
            </a:extLst>
          </p:cNvPr>
          <p:cNvSpPr/>
          <p:nvPr/>
        </p:nvSpPr>
        <p:spPr>
          <a:xfrm>
            <a:off x="1432489" y="5673700"/>
            <a:ext cx="20385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Longsword</a:t>
            </a:r>
          </a:p>
        </p:txBody>
      </p:sp>
      <p:pic>
        <p:nvPicPr>
          <p:cNvPr id="1058" name="Picture 34" descr="Pocket Watch PNG Image - PurePNG | Free transparent CC0 PNG Image Library">
            <a:extLst>
              <a:ext uri="{FF2B5EF4-FFF2-40B4-BE49-F238E27FC236}">
                <a16:creationId xmlns:a16="http://schemas.microsoft.com/office/drawing/2014/main" id="{789F2B9B-4563-F87D-7AC8-48B316A0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8488"/>
          <a:stretch/>
        </p:blipFill>
        <p:spPr bwMode="auto">
          <a:xfrm>
            <a:off x="8579648" y="2592355"/>
            <a:ext cx="1706985" cy="15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040328-A5F7-BC09-0C43-1FC0813D84B9}"/>
              </a:ext>
            </a:extLst>
          </p:cNvPr>
          <p:cNvSpPr/>
          <p:nvPr/>
        </p:nvSpPr>
        <p:spPr>
          <a:xfrm>
            <a:off x="9515761" y="3762513"/>
            <a:ext cx="2498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Pocket Watch</a:t>
            </a:r>
          </a:p>
        </p:txBody>
      </p:sp>
    </p:spTree>
    <p:extLst>
      <p:ext uri="{BB962C8B-B14F-4D97-AF65-F5344CB8AC3E}">
        <p14:creationId xmlns:p14="http://schemas.microsoft.com/office/powerpoint/2010/main" val="146446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dlock PNG image transparent image download, size: 354x512px">
            <a:extLst>
              <a:ext uri="{FF2B5EF4-FFF2-40B4-BE49-F238E27FC236}">
                <a16:creationId xmlns:a16="http://schemas.microsoft.com/office/drawing/2014/main" id="{DB97F0F2-983B-A65C-01CF-44F963AE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83" y="180626"/>
            <a:ext cx="840352" cy="12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iing PNG transparent image download, size: 750x516px">
            <a:extLst>
              <a:ext uri="{FF2B5EF4-FFF2-40B4-BE49-F238E27FC236}">
                <a16:creationId xmlns:a16="http://schemas.microsoft.com/office/drawing/2014/main" id="{2BBD9E67-B6E6-A838-3512-6F967300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44" y="4696745"/>
            <a:ext cx="2682256" cy="18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ating PNG Images Transparent Background | PNG Play">
            <a:extLst>
              <a:ext uri="{FF2B5EF4-FFF2-40B4-BE49-F238E27FC236}">
                <a16:creationId xmlns:a16="http://schemas.microsoft.com/office/drawing/2014/main" id="{EBC7C33A-3C97-E393-290F-2889A6EC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59" y="4392632"/>
            <a:ext cx="2537500" cy="20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cher PNG Images Transparent Free Download | PNGMart">
            <a:extLst>
              <a:ext uri="{FF2B5EF4-FFF2-40B4-BE49-F238E27FC236}">
                <a16:creationId xmlns:a16="http://schemas.microsoft.com/office/drawing/2014/main" id="{3BFE2A7C-86F7-9209-7915-E2BEBFAE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22" y="3899787"/>
            <a:ext cx="1818932" cy="26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b PNG Images Transparent Background | PNG Play">
            <a:extLst>
              <a:ext uri="{FF2B5EF4-FFF2-40B4-BE49-F238E27FC236}">
                <a16:creationId xmlns:a16="http://schemas.microsoft.com/office/drawing/2014/main" id="{E0FD1A5C-9E7A-C388-5B7F-B300F955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8" y="353962"/>
            <a:ext cx="130806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rge Viking Boat transparent PNG - StickPNG">
            <a:extLst>
              <a:ext uri="{FF2B5EF4-FFF2-40B4-BE49-F238E27FC236}">
                <a16:creationId xmlns:a16="http://schemas.microsoft.com/office/drawing/2014/main" id="{3766A17D-9334-EC0F-71A0-3D616AD25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8659199" y="57845"/>
            <a:ext cx="3517065" cy="24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king Sword Png, Transparent Png , Transparent Png Image - PNGitem">
            <a:extLst>
              <a:ext uri="{FF2B5EF4-FFF2-40B4-BE49-F238E27FC236}">
                <a16:creationId xmlns:a16="http://schemas.microsoft.com/office/drawing/2014/main" id="{95621F7C-D1A6-D6A8-BA25-075B7927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8" b="89805" l="5233" r="94070">
                        <a14:foregroundMark x1="8372" y1="86659" x2="6628" y2="88178"/>
                        <a14:foregroundMark x1="94186" y1="10738" x2="93256" y2="10304"/>
                        <a14:foregroundMark x1="93721" y1="7267" x2="91395" y2="6616"/>
                        <a14:foregroundMark x1="5233" y1="88829" x2="6628" y2="89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74" y="162232"/>
            <a:ext cx="1788583" cy="1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nowmobile , Png Download - Snowmobile Png, Transparent Png - vhv">
            <a:extLst>
              <a:ext uri="{FF2B5EF4-FFF2-40B4-BE49-F238E27FC236}">
                <a16:creationId xmlns:a16="http://schemas.microsoft.com/office/drawing/2014/main" id="{F1A7CE24-E069-F34D-C7B5-AA0095E57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92" b="92199" l="10000" r="90000">
                        <a14:foregroundMark x1="68140" y1="92340" x2="65116" y2="91348"/>
                        <a14:foregroundMark x1="76744" y1="9220" x2="74302" y2="7518"/>
                        <a14:foregroundMark x1="76977" y1="7234" x2="75814" y2="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749" r="9913"/>
          <a:stretch/>
        </p:blipFill>
        <p:spPr bwMode="auto">
          <a:xfrm>
            <a:off x="6975586" y="4413023"/>
            <a:ext cx="2332252" cy="22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irplane Biplane Vintage transparent PNG - StickPNG">
            <a:extLst>
              <a:ext uri="{FF2B5EF4-FFF2-40B4-BE49-F238E27FC236}">
                <a16:creationId xmlns:a16="http://schemas.microsoft.com/office/drawing/2014/main" id="{F6AB7B3C-E5F4-A414-733C-6EA8DE216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5933"/>
          <a:stretch/>
        </p:blipFill>
        <p:spPr bwMode="auto">
          <a:xfrm>
            <a:off x="6019425" y="180626"/>
            <a:ext cx="2655510" cy="21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night Armor Transparent - Free image on Pixabay">
            <a:extLst>
              <a:ext uri="{FF2B5EF4-FFF2-40B4-BE49-F238E27FC236}">
                <a16:creationId xmlns:a16="http://schemas.microsoft.com/office/drawing/2014/main" id="{955A8252-B290-6F4B-D790-E19FE8DE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05" y="3753673"/>
            <a:ext cx="921739" cy="26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uzzle Flash Png - English Flintlock Pistol (18th Century) Transparent PNG  - 1000x1000 - Free Download on NicePNG">
            <a:extLst>
              <a:ext uri="{FF2B5EF4-FFF2-40B4-BE49-F238E27FC236}">
                <a16:creationId xmlns:a16="http://schemas.microsoft.com/office/drawing/2014/main" id="{F34D63DF-EA17-62B9-F3FD-A8855AAC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40" b="93256" l="5732" r="96220">
                        <a14:foregroundMark x1="16098" y1="89884" x2="7439" y2="91047"/>
                        <a14:foregroundMark x1="7439" y1="91047" x2="8902" y2="81279"/>
                        <a14:foregroundMark x1="8902" y1="81279" x2="8902" y2="81279"/>
                        <a14:foregroundMark x1="15488" y1="93953" x2="7927" y2="93372"/>
                        <a14:foregroundMark x1="7927" y1="93372" x2="5732" y2="91163"/>
                        <a14:foregroundMark x1="91707" y1="9884" x2="96220" y2="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3" y="1725424"/>
            <a:ext cx="1636536" cy="17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18D218-2D1B-1DBA-AAC1-435794A04C22}"/>
              </a:ext>
            </a:extLst>
          </p:cNvPr>
          <p:cNvSpPr/>
          <p:nvPr/>
        </p:nvSpPr>
        <p:spPr>
          <a:xfrm>
            <a:off x="-27106" y="6249749"/>
            <a:ext cx="269336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Suit of Armour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F6908F-BAE2-EEE4-6319-708A104ABCF6}"/>
              </a:ext>
            </a:extLst>
          </p:cNvPr>
          <p:cNvSpPr/>
          <p:nvPr/>
        </p:nvSpPr>
        <p:spPr>
          <a:xfrm>
            <a:off x="4304574" y="6258475"/>
            <a:ext cx="1276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908DC4-13C8-B735-E303-50EEB130BED7}"/>
              </a:ext>
            </a:extLst>
          </p:cNvPr>
          <p:cNvSpPr/>
          <p:nvPr/>
        </p:nvSpPr>
        <p:spPr>
          <a:xfrm>
            <a:off x="5976194" y="6273225"/>
            <a:ext cx="9420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F14612-2849-4A76-9299-AE9BFCEAC6F0}"/>
              </a:ext>
            </a:extLst>
          </p:cNvPr>
          <p:cNvSpPr/>
          <p:nvPr/>
        </p:nvSpPr>
        <p:spPr>
          <a:xfrm>
            <a:off x="7413599" y="6258475"/>
            <a:ext cx="2307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Snowmobile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7E1BF-8FE9-AB61-2552-AD972EF39945}"/>
              </a:ext>
            </a:extLst>
          </p:cNvPr>
          <p:cNvSpPr/>
          <p:nvPr/>
        </p:nvSpPr>
        <p:spPr>
          <a:xfrm>
            <a:off x="11060515" y="6273223"/>
            <a:ext cx="8402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143A8-75D0-74A4-EAE8-8EDCC5FD4CCA}"/>
              </a:ext>
            </a:extLst>
          </p:cNvPr>
          <p:cNvSpPr/>
          <p:nvPr/>
        </p:nvSpPr>
        <p:spPr>
          <a:xfrm>
            <a:off x="739884" y="2913374"/>
            <a:ext cx="8851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Gun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6FA4CA-9A6F-66CA-63AA-F4C92B5DF024}"/>
              </a:ext>
            </a:extLst>
          </p:cNvPr>
          <p:cNvSpPr/>
          <p:nvPr/>
        </p:nvSpPr>
        <p:spPr>
          <a:xfrm>
            <a:off x="187256" y="1143244"/>
            <a:ext cx="11769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Comb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A41A7B-84BA-CE9D-1A95-3DA2C727F807}"/>
              </a:ext>
            </a:extLst>
          </p:cNvPr>
          <p:cNvSpPr/>
          <p:nvPr/>
        </p:nvSpPr>
        <p:spPr>
          <a:xfrm>
            <a:off x="2140642" y="1236665"/>
            <a:ext cx="15071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Padlock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6978D2-391C-1092-C5C3-C64F1974FA05}"/>
              </a:ext>
            </a:extLst>
          </p:cNvPr>
          <p:cNvSpPr/>
          <p:nvPr/>
        </p:nvSpPr>
        <p:spPr>
          <a:xfrm>
            <a:off x="4697036" y="1371904"/>
            <a:ext cx="12593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Sword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A7D711-1B5D-45CC-A700-9A9E2A457A38}"/>
              </a:ext>
            </a:extLst>
          </p:cNvPr>
          <p:cNvSpPr/>
          <p:nvPr/>
        </p:nvSpPr>
        <p:spPr>
          <a:xfrm>
            <a:off x="6278873" y="1725424"/>
            <a:ext cx="11320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Plane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0F0F3C-B1BC-1013-BF09-33C65468E49C}"/>
              </a:ext>
            </a:extLst>
          </p:cNvPr>
          <p:cNvSpPr/>
          <p:nvPr/>
        </p:nvSpPr>
        <p:spPr>
          <a:xfrm>
            <a:off x="10258056" y="2149430"/>
            <a:ext cx="177426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Longboat</a:t>
            </a:r>
          </a:p>
        </p:txBody>
      </p:sp>
      <p:pic>
        <p:nvPicPr>
          <p:cNvPr id="1050" name="Picture 26" descr="Chess Board transparent PNG - StickPNG">
            <a:extLst>
              <a:ext uri="{FF2B5EF4-FFF2-40B4-BE49-F238E27FC236}">
                <a16:creationId xmlns:a16="http://schemas.microsoft.com/office/drawing/2014/main" id="{C32ECF61-370F-2669-EFBF-8950D32F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58" y="2183502"/>
            <a:ext cx="1714314" cy="11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6FBDF8C-3CFC-3C16-2A4B-A92894C47C04}"/>
              </a:ext>
            </a:extLst>
          </p:cNvPr>
          <p:cNvSpPr/>
          <p:nvPr/>
        </p:nvSpPr>
        <p:spPr>
          <a:xfrm>
            <a:off x="1454630" y="3418213"/>
            <a:ext cx="22956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Board Game</a:t>
            </a:r>
          </a:p>
        </p:txBody>
      </p:sp>
      <p:pic>
        <p:nvPicPr>
          <p:cNvPr id="1052" name="Picture 28" descr="Minecraft Png Image With Transparent Background - Steve Minecraft Render -  1600x1200 PNG Download - PNGkit">
            <a:extLst>
              <a:ext uri="{FF2B5EF4-FFF2-40B4-BE49-F238E27FC236}">
                <a16:creationId xmlns:a16="http://schemas.microsoft.com/office/drawing/2014/main" id="{3A8C7358-CD40-8615-A3D7-A60B6E0C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260" b="94869" l="5732" r="95976">
                        <a14:foregroundMark x1="29024" y1="20813" x2="35732" y2="12197"/>
                        <a14:foregroundMark x1="35732" y1="12197" x2="53659" y2="8809"/>
                        <a14:foregroundMark x1="95976" y1="26041" x2="94390" y2="21491"/>
                        <a14:foregroundMark x1="62073" y1="92933" x2="53537" y2="91481"/>
                        <a14:foregroundMark x1="53537" y1="91481" x2="52073" y2="88771"/>
                        <a14:foregroundMark x1="39146" y1="93514" x2="29024" y2="90610"/>
                        <a14:foregroundMark x1="29024" y1="90610" x2="28780" y2="90319"/>
                        <a14:foregroundMark x1="5488" y1="44918" x2="5732" y2="56534"/>
                        <a14:foregroundMark x1="5732" y1="56534" x2="5732" y2="56534"/>
                        <a14:foregroundMark x1="30122" y1="7551" x2="47317" y2="7357"/>
                        <a14:foregroundMark x1="47317" y1="7357" x2="51220" y2="7357"/>
                        <a14:foregroundMark x1="34756" y1="20620" x2="32317" y2="24976"/>
                        <a14:foregroundMark x1="42561" y1="19748" x2="40976" y2="20620"/>
                        <a14:foregroundMark x1="32805" y1="94869" x2="33902" y2="94869"/>
                        <a14:foregroundMark x1="45366" y1="15489" x2="42317" y2="1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261" y="2002654"/>
            <a:ext cx="1445768" cy="18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23441A-2A64-CDDC-E82F-F64C7C6AECC5}"/>
              </a:ext>
            </a:extLst>
          </p:cNvPr>
          <p:cNvSpPr/>
          <p:nvPr/>
        </p:nvSpPr>
        <p:spPr>
          <a:xfrm>
            <a:off x="3986111" y="3597859"/>
            <a:ext cx="22717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Video Game</a:t>
            </a:r>
          </a:p>
        </p:txBody>
      </p:sp>
      <p:pic>
        <p:nvPicPr>
          <p:cNvPr id="1054" name="Picture 30" descr="Weaving Loom transparent PNG - StickPNG">
            <a:extLst>
              <a:ext uri="{FF2B5EF4-FFF2-40B4-BE49-F238E27FC236}">
                <a16:creationId xmlns:a16="http://schemas.microsoft.com/office/drawing/2014/main" id="{79486FBC-0911-375E-FB38-89A47575F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10538" r="13725" b="11109"/>
          <a:stretch/>
        </p:blipFill>
        <p:spPr bwMode="auto">
          <a:xfrm>
            <a:off x="6409896" y="2407066"/>
            <a:ext cx="1705019" cy="16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017A69-FA7A-3813-44DD-0FF0AE3D4742}"/>
              </a:ext>
            </a:extLst>
          </p:cNvPr>
          <p:cNvSpPr/>
          <p:nvPr/>
        </p:nvSpPr>
        <p:spPr>
          <a:xfrm>
            <a:off x="7099634" y="380292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Loom</a:t>
            </a:r>
          </a:p>
        </p:txBody>
      </p:sp>
      <p:pic>
        <p:nvPicPr>
          <p:cNvPr id="1056" name="Picture 32" descr="Real Sword Png - Medieval Longsword Transparent PNG - 555x555 - Free  Download on NicePNG">
            <a:extLst>
              <a:ext uri="{FF2B5EF4-FFF2-40B4-BE49-F238E27FC236}">
                <a16:creationId xmlns:a16="http://schemas.microsoft.com/office/drawing/2014/main" id="{FD9E8969-2858-A735-E9A0-E9288BCC1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800" b="93440" l="10000" r="90000">
                        <a14:foregroundMark x1="19878" y1="89760" x2="18049" y2="93440"/>
                        <a14:foregroundMark x1="81341" y1="9760" x2="81341" y2="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332" b="4012"/>
          <a:stretch/>
        </p:blipFill>
        <p:spPr bwMode="auto">
          <a:xfrm rot="16200000">
            <a:off x="1239900" y="3935796"/>
            <a:ext cx="2423751" cy="23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637C0B-0778-0567-0F3A-CA95C22771B7}"/>
              </a:ext>
            </a:extLst>
          </p:cNvPr>
          <p:cNvSpPr/>
          <p:nvPr/>
        </p:nvSpPr>
        <p:spPr>
          <a:xfrm>
            <a:off x="1432489" y="5673700"/>
            <a:ext cx="20385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Longsword</a:t>
            </a:r>
          </a:p>
        </p:txBody>
      </p:sp>
      <p:pic>
        <p:nvPicPr>
          <p:cNvPr id="1058" name="Picture 34" descr="Pocket Watch PNG Image - PurePNG | Free transparent CC0 PNG Image Library">
            <a:extLst>
              <a:ext uri="{FF2B5EF4-FFF2-40B4-BE49-F238E27FC236}">
                <a16:creationId xmlns:a16="http://schemas.microsoft.com/office/drawing/2014/main" id="{789F2B9B-4563-F87D-7AC8-48B316A0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8488"/>
          <a:stretch/>
        </p:blipFill>
        <p:spPr bwMode="auto">
          <a:xfrm>
            <a:off x="8579648" y="2592355"/>
            <a:ext cx="1706985" cy="15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7040328-A5F7-BC09-0C43-1FC0813D84B9}"/>
              </a:ext>
            </a:extLst>
          </p:cNvPr>
          <p:cNvSpPr/>
          <p:nvPr/>
        </p:nvSpPr>
        <p:spPr>
          <a:xfrm>
            <a:off x="9515761" y="3762513"/>
            <a:ext cx="2498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Pocket Watch</a:t>
            </a:r>
          </a:p>
        </p:txBody>
      </p:sp>
      <p:pic>
        <p:nvPicPr>
          <p:cNvPr id="2050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91CE1F5F-674F-92ED-4EC0-68E60403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210" y="433392"/>
            <a:ext cx="2030390" cy="20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11B088E8-83B3-2A19-84A6-8CE387BF0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566" y="2604903"/>
            <a:ext cx="2030390" cy="20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DBB605B8-AAC8-2CBE-D812-E81F4FDE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847" y="4289498"/>
            <a:ext cx="2218515" cy="22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615474AD-569B-FD31-BA0A-D89D3F7D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58" y="1862463"/>
            <a:ext cx="2173466" cy="21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B7F71307-6CDB-0ECA-8756-F4231E25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223" y="3933184"/>
            <a:ext cx="2030390" cy="20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B5048B07-857C-8BB2-14F7-C8380A05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27" y="4158293"/>
            <a:ext cx="2030390" cy="20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Red Cross Mark on Transparent Background 17178056 PNG with Transparent  Background">
            <a:extLst>
              <a:ext uri="{FF2B5EF4-FFF2-40B4-BE49-F238E27FC236}">
                <a16:creationId xmlns:a16="http://schemas.microsoft.com/office/drawing/2014/main" id="{32968B00-F97E-2A61-E805-E6855BF8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71" y="1647223"/>
            <a:ext cx="2030390" cy="203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48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B4D618-D453-A106-D138-C89D599D4AAE}"/>
              </a:ext>
            </a:extLst>
          </p:cNvPr>
          <p:cNvSpPr/>
          <p:nvPr/>
        </p:nvSpPr>
        <p:spPr>
          <a:xfrm>
            <a:off x="119179" y="255519"/>
            <a:ext cx="11385755" cy="481792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Padlock PNG image transparent image download, size: 354x512px">
            <a:extLst>
              <a:ext uri="{FF2B5EF4-FFF2-40B4-BE49-F238E27FC236}">
                <a16:creationId xmlns:a16="http://schemas.microsoft.com/office/drawing/2014/main" id="{DB97F0F2-983B-A65C-01CF-44F963AE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22" y="3637555"/>
            <a:ext cx="840352" cy="121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kiing PNG transparent image download, size: 750x516px">
            <a:extLst>
              <a:ext uri="{FF2B5EF4-FFF2-40B4-BE49-F238E27FC236}">
                <a16:creationId xmlns:a16="http://schemas.microsoft.com/office/drawing/2014/main" id="{2BBD9E67-B6E6-A838-3512-6F967300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330" y="3103178"/>
            <a:ext cx="2682256" cy="184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kating PNG Images Transparent Background | PNG Play">
            <a:extLst>
              <a:ext uri="{FF2B5EF4-FFF2-40B4-BE49-F238E27FC236}">
                <a16:creationId xmlns:a16="http://schemas.microsoft.com/office/drawing/2014/main" id="{EBC7C33A-3C97-E393-290F-2889A6EC0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04" y="2840864"/>
            <a:ext cx="2537500" cy="20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cher PNG Images Transparent Free Download | PNGMart">
            <a:extLst>
              <a:ext uri="{FF2B5EF4-FFF2-40B4-BE49-F238E27FC236}">
                <a16:creationId xmlns:a16="http://schemas.microsoft.com/office/drawing/2014/main" id="{3BFE2A7C-86F7-9209-7915-E2BEBFAE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72" y="1474812"/>
            <a:ext cx="1818932" cy="265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omb PNG Images Transparent Background | PNG Play">
            <a:extLst>
              <a:ext uri="{FF2B5EF4-FFF2-40B4-BE49-F238E27FC236}">
                <a16:creationId xmlns:a16="http://schemas.microsoft.com/office/drawing/2014/main" id="{E0FD1A5C-9E7A-C388-5B7F-B300F955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99" y="1558395"/>
            <a:ext cx="130806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rge Viking Boat transparent PNG - StickPNG">
            <a:extLst>
              <a:ext uri="{FF2B5EF4-FFF2-40B4-BE49-F238E27FC236}">
                <a16:creationId xmlns:a16="http://schemas.microsoft.com/office/drawing/2014/main" id="{3766A17D-9334-EC0F-71A0-3D616AD25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7"/>
          <a:stretch/>
        </p:blipFill>
        <p:spPr bwMode="auto">
          <a:xfrm>
            <a:off x="7987869" y="160561"/>
            <a:ext cx="3517065" cy="242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king Sword Png, Transparent Png , Transparent Png Image - PNGitem">
            <a:extLst>
              <a:ext uri="{FF2B5EF4-FFF2-40B4-BE49-F238E27FC236}">
                <a16:creationId xmlns:a16="http://schemas.microsoft.com/office/drawing/2014/main" id="{95621F7C-D1A6-D6A8-BA25-075B7927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8" b="89805" l="5233" r="94070">
                        <a14:foregroundMark x1="8372" y1="86659" x2="6628" y2="88178"/>
                        <a14:foregroundMark x1="94186" y1="10738" x2="93256" y2="10304"/>
                        <a14:foregroundMark x1="93721" y1="7267" x2="91395" y2="6616"/>
                        <a14:foregroundMark x1="5233" y1="88829" x2="6628" y2="89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28">
            <a:off x="1055440" y="3362954"/>
            <a:ext cx="1788583" cy="191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hess Board transparent PNG - StickPNG">
            <a:extLst>
              <a:ext uri="{FF2B5EF4-FFF2-40B4-BE49-F238E27FC236}">
                <a16:creationId xmlns:a16="http://schemas.microsoft.com/office/drawing/2014/main" id="{C32ECF61-370F-2669-EFBF-8950D32F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3" y="2742998"/>
            <a:ext cx="1714314" cy="113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Weaving Loom transparent PNG - StickPNG">
            <a:extLst>
              <a:ext uri="{FF2B5EF4-FFF2-40B4-BE49-F238E27FC236}">
                <a16:creationId xmlns:a16="http://schemas.microsoft.com/office/drawing/2014/main" id="{79486FBC-0911-375E-FB38-89A47575F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10538" r="13725" b="11109"/>
          <a:stretch/>
        </p:blipFill>
        <p:spPr bwMode="auto">
          <a:xfrm>
            <a:off x="2523894" y="1431671"/>
            <a:ext cx="2219351" cy="213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7F473-33B5-D636-ED1B-4C0183D33335}"/>
              </a:ext>
            </a:extLst>
          </p:cNvPr>
          <p:cNvSpPr txBox="1"/>
          <p:nvPr/>
        </p:nvSpPr>
        <p:spPr>
          <a:xfrm>
            <a:off x="127564" y="383750"/>
            <a:ext cx="8381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Viking Age, 793-1066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30798-6465-CD37-F4EE-EE11DF015A82}"/>
              </a:ext>
            </a:extLst>
          </p:cNvPr>
          <p:cNvSpPr txBox="1"/>
          <p:nvPr/>
        </p:nvSpPr>
        <p:spPr>
          <a:xfrm>
            <a:off x="119179" y="5248339"/>
            <a:ext cx="12072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Along with spears and axes, bows and swords were important weapons for the vikings.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B7B4EA-26E8-B6B8-3612-A9DB4709606A}"/>
              </a:ext>
            </a:extLst>
          </p:cNvPr>
          <p:cNvSpPr txBox="1"/>
          <p:nvPr/>
        </p:nvSpPr>
        <p:spPr>
          <a:xfrm>
            <a:off x="1" y="578420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They made their clothes using looms. Kept themselves neat and tidy with their combs, and loved to play board games. Skis, skates and their famous longships helped them get around.</a:t>
            </a:r>
          </a:p>
        </p:txBody>
      </p:sp>
    </p:spTree>
    <p:extLst>
      <p:ext uri="{BB962C8B-B14F-4D97-AF65-F5344CB8AC3E}">
        <p14:creationId xmlns:p14="http://schemas.microsoft.com/office/powerpoint/2010/main" val="149570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adlock and Key | JORVIK Viking Centre">
            <a:extLst>
              <a:ext uri="{FF2B5EF4-FFF2-40B4-BE49-F238E27FC236}">
                <a16:creationId xmlns:a16="http://schemas.microsoft.com/office/drawing/2014/main" id="{D4744C84-016D-402F-2B8C-2B14967C8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02" y="1294170"/>
            <a:ext cx="7850443" cy="523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34E83-CCB6-F731-3BA3-DE1038278221}"/>
              </a:ext>
            </a:extLst>
          </p:cNvPr>
          <p:cNvSpPr txBox="1"/>
          <p:nvPr/>
        </p:nvSpPr>
        <p:spPr>
          <a:xfrm>
            <a:off x="119179" y="558352"/>
            <a:ext cx="120728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And they were so skilled with tools that they could make intricate things like this padlock.</a:t>
            </a:r>
          </a:p>
        </p:txBody>
      </p:sp>
    </p:spTree>
    <p:extLst>
      <p:ext uri="{BB962C8B-B14F-4D97-AF65-F5344CB8AC3E}">
        <p14:creationId xmlns:p14="http://schemas.microsoft.com/office/powerpoint/2010/main" val="2468486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Snowmobile , Png Download - Snowmobile Png, Transparent Png - vhv">
            <a:extLst>
              <a:ext uri="{FF2B5EF4-FFF2-40B4-BE49-F238E27FC236}">
                <a16:creationId xmlns:a16="http://schemas.microsoft.com/office/drawing/2014/main" id="{F1A7CE24-E069-F34D-C7B5-AA0095E57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2" b="92199" l="10000" r="90000">
                        <a14:foregroundMark x1="68140" y1="92340" x2="65116" y2="91348"/>
                        <a14:foregroundMark x1="76744" y1="9220" x2="74302" y2="7518"/>
                        <a14:foregroundMark x1="76977" y1="7234" x2="75814" y2="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749" r="9913"/>
          <a:stretch/>
        </p:blipFill>
        <p:spPr bwMode="auto">
          <a:xfrm>
            <a:off x="7965508" y="4528763"/>
            <a:ext cx="2332252" cy="22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irplane Biplane Vintage transparent PNG - StickPNG">
            <a:extLst>
              <a:ext uri="{FF2B5EF4-FFF2-40B4-BE49-F238E27FC236}">
                <a16:creationId xmlns:a16="http://schemas.microsoft.com/office/drawing/2014/main" id="{F6AB7B3C-E5F4-A414-733C-6EA8DE216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r="5933"/>
          <a:stretch/>
        </p:blipFill>
        <p:spPr bwMode="auto">
          <a:xfrm>
            <a:off x="8431951" y="2100146"/>
            <a:ext cx="2655510" cy="21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night Armor Transparent - Free image on Pixabay">
            <a:extLst>
              <a:ext uri="{FF2B5EF4-FFF2-40B4-BE49-F238E27FC236}">
                <a16:creationId xmlns:a16="http://schemas.microsoft.com/office/drawing/2014/main" id="{955A8252-B290-6F4B-D790-E19FE8DE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424" y="1877689"/>
            <a:ext cx="921739" cy="26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uzzle Flash Png - English Flintlock Pistol (18th Century) Transparent PNG  - 1000x1000 - Free Download on NicePNG">
            <a:extLst>
              <a:ext uri="{FF2B5EF4-FFF2-40B4-BE49-F238E27FC236}">
                <a16:creationId xmlns:a16="http://schemas.microsoft.com/office/drawing/2014/main" id="{F34D63DF-EA17-62B9-F3FD-A8855AAC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40" b="93256" l="5732" r="96220">
                        <a14:foregroundMark x1="16098" y1="89884" x2="7439" y2="91047"/>
                        <a14:foregroundMark x1="7439" y1="91047" x2="8902" y2="81279"/>
                        <a14:foregroundMark x1="8902" y1="81279" x2="8902" y2="81279"/>
                        <a14:foregroundMark x1="15488" y1="93953" x2="7927" y2="93372"/>
                        <a14:foregroundMark x1="7927" y1="93372" x2="5732" y2="91163"/>
                        <a14:foregroundMark x1="91707" y1="9884" x2="96220" y2="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570" y="383750"/>
            <a:ext cx="1636536" cy="17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Minecraft Png Image With Transparent Background - Steve Minecraft Render -  1600x1200 PNG Download - PNGkit">
            <a:extLst>
              <a:ext uri="{FF2B5EF4-FFF2-40B4-BE49-F238E27FC236}">
                <a16:creationId xmlns:a16="http://schemas.microsoft.com/office/drawing/2014/main" id="{3A8C7358-CD40-8615-A3D7-A60B6E0C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60" b="94869" l="5732" r="95976">
                        <a14:foregroundMark x1="29024" y1="20813" x2="35732" y2="12197"/>
                        <a14:foregroundMark x1="35732" y1="12197" x2="53659" y2="8809"/>
                        <a14:foregroundMark x1="95976" y1="26041" x2="94390" y2="21491"/>
                        <a14:foregroundMark x1="62073" y1="92933" x2="53537" y2="91481"/>
                        <a14:foregroundMark x1="53537" y1="91481" x2="52073" y2="88771"/>
                        <a14:foregroundMark x1="39146" y1="93514" x2="29024" y2="90610"/>
                        <a14:foregroundMark x1="29024" y1="90610" x2="28780" y2="90319"/>
                        <a14:foregroundMark x1="5488" y1="44918" x2="5732" y2="56534"/>
                        <a14:foregroundMark x1="5732" y1="56534" x2="5732" y2="56534"/>
                        <a14:foregroundMark x1="30122" y1="7551" x2="47317" y2="7357"/>
                        <a14:foregroundMark x1="47317" y1="7357" x2="51220" y2="7357"/>
                        <a14:foregroundMark x1="34756" y1="20620" x2="32317" y2="24976"/>
                        <a14:foregroundMark x1="42561" y1="19748" x2="40976" y2="20620"/>
                        <a14:foregroundMark x1="32805" y1="94869" x2="33902" y2="94869"/>
                        <a14:foregroundMark x1="45366" y1="15489" x2="42317" y2="15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313" y="4740472"/>
            <a:ext cx="1445768" cy="182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al Sword Png - Medieval Longsword Transparent PNG - 555x555 - Free  Download on NicePNG">
            <a:extLst>
              <a:ext uri="{FF2B5EF4-FFF2-40B4-BE49-F238E27FC236}">
                <a16:creationId xmlns:a16="http://schemas.microsoft.com/office/drawing/2014/main" id="{FD9E8969-2858-A735-E9A0-E9288BCC1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3440" l="10000" r="90000">
                        <a14:foregroundMark x1="19878" y1="89760" x2="18049" y2="93440"/>
                        <a14:foregroundMark x1="81341" y1="9760" x2="81341" y2="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332" b="4012"/>
          <a:stretch/>
        </p:blipFill>
        <p:spPr bwMode="auto">
          <a:xfrm rot="18874579">
            <a:off x="6899948" y="2078558"/>
            <a:ext cx="2423751" cy="23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ocket Watch PNG Image - PurePNG | Free transparent CC0 PNG Image Library">
            <a:extLst>
              <a:ext uri="{FF2B5EF4-FFF2-40B4-BE49-F238E27FC236}">
                <a16:creationId xmlns:a16="http://schemas.microsoft.com/office/drawing/2014/main" id="{789F2B9B-4563-F87D-7AC8-48B316A0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r="8488"/>
          <a:stretch/>
        </p:blipFill>
        <p:spPr bwMode="auto">
          <a:xfrm>
            <a:off x="10297760" y="383750"/>
            <a:ext cx="1706985" cy="15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CAA0C4-A46A-FDC2-CBE2-EDF633542C20}"/>
              </a:ext>
            </a:extLst>
          </p:cNvPr>
          <p:cNvSpPr txBox="1"/>
          <p:nvPr/>
        </p:nvSpPr>
        <p:spPr>
          <a:xfrm>
            <a:off x="140405" y="237102"/>
            <a:ext cx="8381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  <a:latin typeface="Amasis MT Pro Black" panose="02040A04050005020304" pitchFamily="18" charset="0"/>
              </a:rPr>
              <a:t>As for the rest…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314C72-2A3A-5E52-BF0F-6DF7AEA06354}"/>
              </a:ext>
            </a:extLst>
          </p:cNvPr>
          <p:cNvSpPr/>
          <p:nvPr/>
        </p:nvSpPr>
        <p:spPr>
          <a:xfrm>
            <a:off x="7595419" y="255519"/>
            <a:ext cx="4507271" cy="646974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C28BC-0D76-7032-C3B9-755BAED89B1B}"/>
              </a:ext>
            </a:extLst>
          </p:cNvPr>
          <p:cNvSpPr txBox="1"/>
          <p:nvPr/>
        </p:nvSpPr>
        <p:spPr>
          <a:xfrm>
            <a:off x="4072722" y="1719229"/>
            <a:ext cx="23365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First Firearms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565D28-A730-607B-7CCB-6E9BDCFEAB93}"/>
              </a:ext>
            </a:extLst>
          </p:cNvPr>
          <p:cNvCxnSpPr>
            <a:cxnSpLocks/>
          </p:cNvCxnSpPr>
          <p:nvPr/>
        </p:nvCxnSpPr>
        <p:spPr>
          <a:xfrm>
            <a:off x="1651819" y="1755058"/>
            <a:ext cx="0" cy="4806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C00C1F5-93FF-8702-B86D-42FEF3B2F9FE}"/>
              </a:ext>
            </a:extLst>
          </p:cNvPr>
          <p:cNvSpPr txBox="1"/>
          <p:nvPr/>
        </p:nvSpPr>
        <p:spPr>
          <a:xfrm>
            <a:off x="3814349" y="2563042"/>
            <a:ext cx="46363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First Aeroplane Flight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66673-0BCE-911F-1834-320019C263DB}"/>
              </a:ext>
            </a:extLst>
          </p:cNvPr>
          <p:cNvSpPr txBox="1"/>
          <p:nvPr/>
        </p:nvSpPr>
        <p:spPr>
          <a:xfrm>
            <a:off x="4652150" y="4248175"/>
            <a:ext cx="2686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Full Plate Armour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E3198-DB7F-83B3-2C51-C91E5157F1E5}"/>
              </a:ext>
            </a:extLst>
          </p:cNvPr>
          <p:cNvSpPr txBox="1"/>
          <p:nvPr/>
        </p:nvSpPr>
        <p:spPr>
          <a:xfrm>
            <a:off x="3690073" y="5244047"/>
            <a:ext cx="3303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Pocket Watches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542AD-63D0-68F2-1662-35E6FFBEDDA9}"/>
              </a:ext>
            </a:extLst>
          </p:cNvPr>
          <p:cNvSpPr txBox="1"/>
          <p:nvPr/>
        </p:nvSpPr>
        <p:spPr>
          <a:xfrm>
            <a:off x="205546" y="1220310"/>
            <a:ext cx="41045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First Video Games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DE15F3-031A-B9DB-8D24-D3E81AB39253}"/>
              </a:ext>
            </a:extLst>
          </p:cNvPr>
          <p:cNvSpPr txBox="1"/>
          <p:nvPr/>
        </p:nvSpPr>
        <p:spPr>
          <a:xfrm>
            <a:off x="5087984" y="1262645"/>
            <a:ext cx="3109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Snowmobiles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5BD9E8-6CBA-6010-F4B3-B858C4BBB382}"/>
              </a:ext>
            </a:extLst>
          </p:cNvPr>
          <p:cNvSpPr txBox="1"/>
          <p:nvPr/>
        </p:nvSpPr>
        <p:spPr>
          <a:xfrm>
            <a:off x="5066074" y="3289609"/>
            <a:ext cx="26864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Longswords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709BD-A7E2-EE38-6820-C1BEF94A5B80}"/>
              </a:ext>
            </a:extLst>
          </p:cNvPr>
          <p:cNvSpPr txBox="1"/>
          <p:nvPr/>
        </p:nvSpPr>
        <p:spPr>
          <a:xfrm>
            <a:off x="376499" y="1786931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~1250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89009-A4E3-0F0B-FD54-AF7294DAD892}"/>
              </a:ext>
            </a:extLst>
          </p:cNvPr>
          <p:cNvSpPr txBox="1"/>
          <p:nvPr/>
        </p:nvSpPr>
        <p:spPr>
          <a:xfrm>
            <a:off x="381103" y="2449739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~1350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A72297-E910-16F0-A80C-BAC5079AE673}"/>
              </a:ext>
            </a:extLst>
          </p:cNvPr>
          <p:cNvSpPr txBox="1"/>
          <p:nvPr/>
        </p:nvSpPr>
        <p:spPr>
          <a:xfrm>
            <a:off x="366425" y="3156185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~1400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C805AD-A899-1220-129C-DEB111DB5956}"/>
              </a:ext>
            </a:extLst>
          </p:cNvPr>
          <p:cNvSpPr txBox="1"/>
          <p:nvPr/>
        </p:nvSpPr>
        <p:spPr>
          <a:xfrm>
            <a:off x="366055" y="3830213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~1500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B9E34E-3419-3AE5-B44C-35EFD8C2A258}"/>
              </a:ext>
            </a:extLst>
          </p:cNvPr>
          <p:cNvSpPr txBox="1"/>
          <p:nvPr/>
        </p:nvSpPr>
        <p:spPr>
          <a:xfrm>
            <a:off x="324668" y="4570654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1903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D021F-253E-B577-7D36-7C2916FA3038}"/>
              </a:ext>
            </a:extLst>
          </p:cNvPr>
          <p:cNvSpPr txBox="1"/>
          <p:nvPr/>
        </p:nvSpPr>
        <p:spPr>
          <a:xfrm>
            <a:off x="358584" y="5391468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1916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19F942-AFC5-91A4-BA9E-930EF566F70C}"/>
              </a:ext>
            </a:extLst>
          </p:cNvPr>
          <p:cNvSpPr txBox="1"/>
          <p:nvPr/>
        </p:nvSpPr>
        <p:spPr>
          <a:xfrm>
            <a:off x="376498" y="6065496"/>
            <a:ext cx="10901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1958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308718-DF5A-4BD9-0460-ADC82D5C1FB8}"/>
              </a:ext>
            </a:extLst>
          </p:cNvPr>
          <p:cNvCxnSpPr>
            <a:cxnSpLocks/>
          </p:cNvCxnSpPr>
          <p:nvPr/>
        </p:nvCxnSpPr>
        <p:spPr>
          <a:xfrm>
            <a:off x="1414857" y="2017391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9154EF-FF27-ABB3-52C3-504FF9BBE204}"/>
              </a:ext>
            </a:extLst>
          </p:cNvPr>
          <p:cNvCxnSpPr>
            <a:cxnSpLocks/>
          </p:cNvCxnSpPr>
          <p:nvPr/>
        </p:nvCxnSpPr>
        <p:spPr>
          <a:xfrm>
            <a:off x="1414857" y="2722241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E219BB-52C9-5129-AB10-4331BF726489}"/>
              </a:ext>
            </a:extLst>
          </p:cNvPr>
          <p:cNvCxnSpPr>
            <a:cxnSpLocks/>
          </p:cNvCxnSpPr>
          <p:nvPr/>
        </p:nvCxnSpPr>
        <p:spPr>
          <a:xfrm>
            <a:off x="1414857" y="3429000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2D28AE-2B62-D33C-CEF6-A050FD882346}"/>
              </a:ext>
            </a:extLst>
          </p:cNvPr>
          <p:cNvCxnSpPr>
            <a:cxnSpLocks/>
          </p:cNvCxnSpPr>
          <p:nvPr/>
        </p:nvCxnSpPr>
        <p:spPr>
          <a:xfrm>
            <a:off x="1414857" y="4103366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BEA98C-BE9F-89D2-3384-9F5D2023BCA6}"/>
              </a:ext>
            </a:extLst>
          </p:cNvPr>
          <p:cNvCxnSpPr>
            <a:cxnSpLocks/>
          </p:cNvCxnSpPr>
          <p:nvPr/>
        </p:nvCxnSpPr>
        <p:spPr>
          <a:xfrm>
            <a:off x="1414857" y="4836791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A0675F-3A09-3011-F9A9-12EFB07CE59F}"/>
              </a:ext>
            </a:extLst>
          </p:cNvPr>
          <p:cNvCxnSpPr>
            <a:cxnSpLocks/>
          </p:cNvCxnSpPr>
          <p:nvPr/>
        </p:nvCxnSpPr>
        <p:spPr>
          <a:xfrm>
            <a:off x="1414857" y="5636891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486E5C5B-9F79-D5C3-2635-305CAA9979B1}"/>
              </a:ext>
            </a:extLst>
          </p:cNvPr>
          <p:cNvCxnSpPr>
            <a:cxnSpLocks/>
          </p:cNvCxnSpPr>
          <p:nvPr/>
        </p:nvCxnSpPr>
        <p:spPr>
          <a:xfrm>
            <a:off x="1414857" y="6342059"/>
            <a:ext cx="2359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2D7C0-C33C-6C01-A27D-698712F488EE}"/>
              </a:ext>
            </a:extLst>
          </p:cNvPr>
          <p:cNvSpPr txBox="1"/>
          <p:nvPr/>
        </p:nvSpPr>
        <p:spPr>
          <a:xfrm>
            <a:off x="1682251" y="6079261"/>
            <a:ext cx="650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masis MT Pro Black" panose="02040A04050005020304" pitchFamily="18" charset="0"/>
              </a:rPr>
              <a:t>Can you guess the dates/order?</a:t>
            </a:r>
          </a:p>
        </p:txBody>
      </p:sp>
    </p:spTree>
    <p:extLst>
      <p:ext uri="{BB962C8B-B14F-4D97-AF65-F5344CB8AC3E}">
        <p14:creationId xmlns:p14="http://schemas.microsoft.com/office/powerpoint/2010/main" val="289792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19935 0.007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2793 -0.1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1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24597 -0.1631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5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7 -0.07754 L -0.15846 -0.210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408 0.287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1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6134 L -0.28034 0.6020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9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122 0.7108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3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10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C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F0A304-3E9A-DD66-1BAC-A76737B4BAEE}"/>
              </a:ext>
            </a:extLst>
          </p:cNvPr>
          <p:cNvSpPr txBox="1"/>
          <p:nvPr/>
        </p:nvSpPr>
        <p:spPr>
          <a:xfrm>
            <a:off x="140404" y="280645"/>
            <a:ext cx="11558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  <a:latin typeface="Amasis MT Pro Black" panose="02040A04050005020304" pitchFamily="18" charset="0"/>
              </a:rPr>
              <a:t>And in case you were wondering…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6285E9-B13C-0B03-F652-9BD9565AD476}"/>
              </a:ext>
            </a:extLst>
          </p:cNvPr>
          <p:cNvSpPr txBox="1"/>
          <p:nvPr/>
        </p:nvSpPr>
        <p:spPr>
          <a:xfrm>
            <a:off x="348931" y="1576923"/>
            <a:ext cx="84612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Longswords were two handed swords. They only became popular when armour was good enough that you didn’t need to carry a shield.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A4B90-525C-2ED3-8138-6C83C6688B9F}"/>
              </a:ext>
            </a:extLst>
          </p:cNvPr>
          <p:cNvSpPr txBox="1"/>
          <p:nvPr/>
        </p:nvSpPr>
        <p:spPr>
          <a:xfrm>
            <a:off x="3488315" y="3467275"/>
            <a:ext cx="48622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If they wore any, a viking’s armour looked like this:</a:t>
            </a:r>
          </a:p>
        </p:txBody>
      </p:sp>
      <p:pic>
        <p:nvPicPr>
          <p:cNvPr id="6" name="Picture 22" descr="Knight Armor Transparent - Free image on Pixabay">
            <a:extLst>
              <a:ext uri="{FF2B5EF4-FFF2-40B4-BE49-F238E27FC236}">
                <a16:creationId xmlns:a16="http://schemas.microsoft.com/office/drawing/2014/main" id="{E3B3887E-6D04-F89A-D674-5E6C0FA1D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708" y="177964"/>
            <a:ext cx="1442849" cy="41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Real Sword Png - Medieval Longsword Transparent PNG - 555x555 - Free  Download on NicePNG">
            <a:extLst>
              <a:ext uri="{FF2B5EF4-FFF2-40B4-BE49-F238E27FC236}">
                <a16:creationId xmlns:a16="http://schemas.microsoft.com/office/drawing/2014/main" id="{65A97680-9D16-56A9-C701-575960596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3440" l="10000" r="90000">
                        <a14:foregroundMark x1="19878" y1="89760" x2="18049" y2="93440"/>
                        <a14:foregroundMark x1="81341" y1="9760" x2="81341" y2="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332" b="4012"/>
          <a:stretch/>
        </p:blipFill>
        <p:spPr bwMode="auto">
          <a:xfrm rot="10496280">
            <a:off x="8216676" y="1316587"/>
            <a:ext cx="2423751" cy="239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C255D8-C5A4-A9DA-9891-F5448103AEBE}"/>
              </a:ext>
            </a:extLst>
          </p:cNvPr>
          <p:cNvSpPr txBox="1"/>
          <p:nvPr/>
        </p:nvSpPr>
        <p:spPr>
          <a:xfrm>
            <a:off x="3488315" y="4751125"/>
            <a:ext cx="48622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But usually they dressed more like this: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D84E2-61DD-73B2-4879-D4143A26FDCB}"/>
              </a:ext>
            </a:extLst>
          </p:cNvPr>
          <p:cNvSpPr txBox="1"/>
          <p:nvPr/>
        </p:nvSpPr>
        <p:spPr>
          <a:xfrm>
            <a:off x="2855685" y="5684803"/>
            <a:ext cx="64806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206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Either way, they most often fought with a weapon in one hand and shield in the other.</a:t>
            </a:r>
          </a:p>
        </p:txBody>
      </p:sp>
      <p:pic>
        <p:nvPicPr>
          <p:cNvPr id="6146" name="Picture 2" descr="Hurstwic: Viking Mail">
            <a:extLst>
              <a:ext uri="{FF2B5EF4-FFF2-40B4-BE49-F238E27FC236}">
                <a16:creationId xmlns:a16="http://schemas.microsoft.com/office/drawing/2014/main" id="{B8819D1D-1491-593F-9F0B-D60C76D78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/>
          <a:stretch/>
        </p:blipFill>
        <p:spPr bwMode="auto">
          <a:xfrm>
            <a:off x="299881" y="3334867"/>
            <a:ext cx="2664581" cy="286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rstwic: Clothing in the Viking Age">
            <a:extLst>
              <a:ext uri="{FF2B5EF4-FFF2-40B4-BE49-F238E27FC236}">
                <a16:creationId xmlns:a16="http://schemas.microsoft.com/office/drawing/2014/main" id="{BB7FD6AA-2219-DF63-7896-86193EF5E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87" y="3429000"/>
            <a:ext cx="1500142" cy="316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iking Combat Axe &amp; Shield - YouTube">
            <a:extLst>
              <a:ext uri="{FF2B5EF4-FFF2-40B4-BE49-F238E27FC236}">
                <a16:creationId xmlns:a16="http://schemas.microsoft.com/office/drawing/2014/main" id="{5057A580-4DAA-F6AA-6F33-922D35E2E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41" y="1441726"/>
            <a:ext cx="8836032" cy="497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341</Words>
  <Application>Microsoft Office PowerPoint</Application>
  <PresentationFormat>Widescreen</PresentationFormat>
  <Paragraphs>65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Amasis MT Pro Black</vt:lpstr>
      <vt:lpstr>Arial</vt:lpstr>
      <vt:lpstr>Calibri</vt:lpstr>
      <vt:lpstr>Calibri Light</vt:lpstr>
      <vt:lpstr>Mongolian Baiti</vt:lpstr>
      <vt:lpstr>Norse</vt:lpstr>
      <vt:lpstr>Office Theme</vt:lpstr>
      <vt:lpstr>Back to the Viking Age!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a Norse Oil Lamp</dc:title>
  <dc:creator>Chris Wright</dc:creator>
  <cp:lastModifiedBy>Chris Wright</cp:lastModifiedBy>
  <cp:revision>3</cp:revision>
  <dcterms:created xsi:type="dcterms:W3CDTF">2022-09-14T19:11:21Z</dcterms:created>
  <dcterms:modified xsi:type="dcterms:W3CDTF">2023-04-13T00:28:23Z</dcterms:modified>
</cp:coreProperties>
</file>