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9" r:id="rId4"/>
    <p:sldId id="260"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B1AC-080C-7782-AABD-26489EEE6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7E6BD5-B4A0-1EAA-59B9-C233C8F09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736C4-D8AF-01DD-11BC-4EB412343AFD}"/>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5" name="Footer Placeholder 4">
            <a:extLst>
              <a:ext uri="{FF2B5EF4-FFF2-40B4-BE49-F238E27FC236}">
                <a16:creationId xmlns:a16="http://schemas.microsoft.com/office/drawing/2014/main" id="{17BFB4C8-7CD1-3C9B-2B25-E1E1E7284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5E69D-134D-D337-A36A-D400BCF7FE42}"/>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9640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33E-9D4D-4B59-8297-32A9B819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B4EBA-2246-1E6B-0C42-9F0E43A51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AE55-444A-BEA3-5383-E7D0F969D95C}"/>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5" name="Footer Placeholder 4">
            <a:extLst>
              <a:ext uri="{FF2B5EF4-FFF2-40B4-BE49-F238E27FC236}">
                <a16:creationId xmlns:a16="http://schemas.microsoft.com/office/drawing/2014/main" id="{839081C0-9F1D-4931-BE47-4FF30427C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DB3E-0146-9B18-B7A8-2C7A5ABF650D}"/>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9295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37B7-6141-79C1-533B-ABDC5E87F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B1B7BC-3E83-1CCB-869C-7AE43860B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938D3-518B-E2DE-76FE-3D04676BC2FD}"/>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5" name="Footer Placeholder 4">
            <a:extLst>
              <a:ext uri="{FF2B5EF4-FFF2-40B4-BE49-F238E27FC236}">
                <a16:creationId xmlns:a16="http://schemas.microsoft.com/office/drawing/2014/main" id="{F83FBF5B-6FAE-5288-CC22-0C5257618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3DE5B-E98B-C3C3-0229-49A525BE263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411205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A47-C0E6-EF1B-DF23-6E6B458A7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9C35A-2840-AF31-7BB8-0BF3A8873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71DB7-D990-6F20-A989-75DBA254B02C}"/>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5" name="Footer Placeholder 4">
            <a:extLst>
              <a:ext uri="{FF2B5EF4-FFF2-40B4-BE49-F238E27FC236}">
                <a16:creationId xmlns:a16="http://schemas.microsoft.com/office/drawing/2014/main" id="{17D57EA2-5A6D-D4AA-AD6E-57C41A6F0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851AD-F194-1611-903C-9A6C5A276FDB}"/>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7830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B9-70D2-A133-6D60-154EB0FC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B7A8B5-0600-FB9E-CF2A-0794D659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2071F-8D06-A73C-BC13-CA0374BD4A62}"/>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5" name="Footer Placeholder 4">
            <a:extLst>
              <a:ext uri="{FF2B5EF4-FFF2-40B4-BE49-F238E27FC236}">
                <a16:creationId xmlns:a16="http://schemas.microsoft.com/office/drawing/2014/main" id="{4E001701-9FA4-5C6B-78F5-802CA7CEA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CFF97-2AFF-132D-70C9-1DC56C2EE8B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354705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C75C-4A57-361A-36DE-F6D0E23CD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8F652-12D3-9FD9-37BD-3FB587F00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7F901-6E29-DB8A-FDBE-8FF20E7AB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A6702-5067-004E-FC64-A22DAB719140}"/>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6" name="Footer Placeholder 5">
            <a:extLst>
              <a:ext uri="{FF2B5EF4-FFF2-40B4-BE49-F238E27FC236}">
                <a16:creationId xmlns:a16="http://schemas.microsoft.com/office/drawing/2014/main" id="{B75E40A2-B919-38F5-38AB-45BC01F88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C88AC-C43C-AAEF-61D5-2C4077A133A6}"/>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2232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A1F-7C16-B518-EE9B-3B3419514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4E05-9308-CABF-A0A0-08F588D81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18780-7BE1-BCAF-079A-B07483942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F7044-6E25-9F29-8078-529BD0EEA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D4C2E-9135-50D7-59E4-8CA6C2281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43220-EE46-D6FA-0634-2CE5A5683853}"/>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8" name="Footer Placeholder 7">
            <a:extLst>
              <a:ext uri="{FF2B5EF4-FFF2-40B4-BE49-F238E27FC236}">
                <a16:creationId xmlns:a16="http://schemas.microsoft.com/office/drawing/2014/main" id="{3540034B-7985-EEA6-A456-F075AE8391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CAA10-F7D4-CF67-CEB0-0AA94A967DBE}"/>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3472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AF5-D1B0-A2C2-AC54-FA96150F6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61274-EE5D-DB62-C35F-661479E8F63F}"/>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4" name="Footer Placeholder 3">
            <a:extLst>
              <a:ext uri="{FF2B5EF4-FFF2-40B4-BE49-F238E27FC236}">
                <a16:creationId xmlns:a16="http://schemas.microsoft.com/office/drawing/2014/main" id="{EA1C0902-DD82-EBA2-A124-695C6EF7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333A97-D6DF-6175-1F26-6BD6F22B677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1470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FA1DD-D913-B2D5-87C3-4B4AA29CD98E}"/>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3" name="Footer Placeholder 2">
            <a:extLst>
              <a:ext uri="{FF2B5EF4-FFF2-40B4-BE49-F238E27FC236}">
                <a16:creationId xmlns:a16="http://schemas.microsoft.com/office/drawing/2014/main" id="{4C3213E6-FA03-A601-D5D8-5594D132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A22F3-D745-C1A5-11A1-145B6BC0D1E8}"/>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45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AB4-9ACC-F318-2B90-59B42345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74ADF-7DD5-FEB0-9042-5DB158D1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C9F04E-2390-6501-B556-E5EFC7F5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33313-D9EE-C5D5-83D8-4D0BDF3D14A5}"/>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6" name="Footer Placeholder 5">
            <a:extLst>
              <a:ext uri="{FF2B5EF4-FFF2-40B4-BE49-F238E27FC236}">
                <a16:creationId xmlns:a16="http://schemas.microsoft.com/office/drawing/2014/main" id="{29B21FC4-B257-955A-75E3-23744731C5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4AE38-3301-7FFA-597A-EEBF17B7F94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3883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F29C-A8E0-5D3C-2A41-6CF7D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48B7-E788-6A87-A815-F4029EE1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54289-C3CB-2455-6BF2-9971D768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CAA0-C485-E94D-88B5-696F59418375}"/>
              </a:ext>
            </a:extLst>
          </p:cNvPr>
          <p:cNvSpPr>
            <a:spLocks noGrp="1"/>
          </p:cNvSpPr>
          <p:nvPr>
            <p:ph type="dt" sz="half" idx="10"/>
          </p:nvPr>
        </p:nvSpPr>
        <p:spPr/>
        <p:txBody>
          <a:bodyPr/>
          <a:lstStyle/>
          <a:p>
            <a:fld id="{6498903F-7503-4292-B685-6997193E121F}" type="datetimeFigureOut">
              <a:rPr lang="en-GB" smtClean="0"/>
              <a:t>21/09/2022</a:t>
            </a:fld>
            <a:endParaRPr lang="en-GB"/>
          </a:p>
        </p:txBody>
      </p:sp>
      <p:sp>
        <p:nvSpPr>
          <p:cNvPr id="6" name="Footer Placeholder 5">
            <a:extLst>
              <a:ext uri="{FF2B5EF4-FFF2-40B4-BE49-F238E27FC236}">
                <a16:creationId xmlns:a16="http://schemas.microsoft.com/office/drawing/2014/main" id="{76D43AA8-8F37-F01D-FF15-51DA49696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D8A2-1076-4CC8-8359-C14D5D1FFD31}"/>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9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95F0D-777B-9C21-C8F1-AD42F7DA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FD01-DDF9-7D0B-E6FE-56D622570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45746-9755-7561-D07E-15F23EE7A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903F-7503-4292-B685-6997193E121F}" type="datetimeFigureOut">
              <a:rPr lang="en-GB" smtClean="0"/>
              <a:t>21/09/2022</a:t>
            </a:fld>
            <a:endParaRPr lang="en-GB"/>
          </a:p>
        </p:txBody>
      </p:sp>
      <p:sp>
        <p:nvSpPr>
          <p:cNvPr id="5" name="Footer Placeholder 4">
            <a:extLst>
              <a:ext uri="{FF2B5EF4-FFF2-40B4-BE49-F238E27FC236}">
                <a16:creationId xmlns:a16="http://schemas.microsoft.com/office/drawing/2014/main" id="{029D23AC-703B-F767-4DCD-147F613FC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3DDA3-AD70-207E-B517-AD8C626EE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C1D6-FA91-4B8C-9FA1-5AD9A6E25808}" type="slidenum">
              <a:rPr lang="en-GB" smtClean="0"/>
              <a:t>‹#›</a:t>
            </a:fld>
            <a:endParaRPr lang="en-GB"/>
          </a:p>
        </p:txBody>
      </p:sp>
    </p:spTree>
    <p:extLst>
      <p:ext uri="{BB962C8B-B14F-4D97-AF65-F5344CB8AC3E}">
        <p14:creationId xmlns:p14="http://schemas.microsoft.com/office/powerpoint/2010/main" val="4806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inglink.com/scene/672411731087065088"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1326300" y="445093"/>
            <a:ext cx="953658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Explorers Extraordinaire!</a:t>
            </a:r>
          </a:p>
        </p:txBody>
      </p:sp>
      <p:sp>
        <p:nvSpPr>
          <p:cNvPr id="14" name="TextBox 13">
            <a:extLst>
              <a:ext uri="{FF2B5EF4-FFF2-40B4-BE49-F238E27FC236}">
                <a16:creationId xmlns:a16="http://schemas.microsoft.com/office/drawing/2014/main" id="{4599D083-B3D3-0CED-D77F-08420ED84743}"/>
              </a:ext>
            </a:extLst>
          </p:cNvPr>
          <p:cNvSpPr txBox="1"/>
          <p:nvPr/>
        </p:nvSpPr>
        <p:spPr>
          <a:xfrm>
            <a:off x="257519" y="2110062"/>
            <a:ext cx="6585733" cy="4031873"/>
          </a:xfrm>
          <a:prstGeom prst="rect">
            <a:avLst/>
          </a:prstGeom>
          <a:noFill/>
        </p:spPr>
        <p:txBody>
          <a:bodyPr wrap="square" rtlCol="0">
            <a:spAutoFit/>
          </a:bodyPr>
          <a:lstStyle/>
          <a:p>
            <a:r>
              <a:rPr lang="en-GB" sz="3200" dirty="0">
                <a:solidFill>
                  <a:schemeClr val="bg1"/>
                </a:solidFill>
                <a:latin typeface="Baskerville Old Face" panose="02020602080505020303" pitchFamily="18" charset="0"/>
              </a:rPr>
              <a:t>With their technologically advanced longships, the Ancient Norse people travelled all over the known world, and even discovered new places themselves. As far as Iceland, Greenland and even North America in the West, and Constantinople and Baghdad in the East, they raided, traded and settled.</a:t>
            </a:r>
          </a:p>
        </p:txBody>
      </p:sp>
      <p:pic>
        <p:nvPicPr>
          <p:cNvPr id="1026" name="Picture 2" descr="Viking Traders: How Exactly Did They Trade? - History">
            <a:extLst>
              <a:ext uri="{FF2B5EF4-FFF2-40B4-BE49-F238E27FC236}">
                <a16:creationId xmlns:a16="http://schemas.microsoft.com/office/drawing/2014/main" id="{73E413FE-D488-2E11-1E88-B2E541383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891" y="2260078"/>
            <a:ext cx="4581832" cy="313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648365" y="282860"/>
            <a:ext cx="3636253"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Longboats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8092888" y="1502626"/>
            <a:ext cx="3292867" cy="5016758"/>
          </a:xfrm>
          <a:prstGeom prst="rect">
            <a:avLst/>
          </a:prstGeom>
          <a:noFill/>
        </p:spPr>
        <p:txBody>
          <a:bodyPr wrap="square" rtlCol="0">
            <a:spAutoFit/>
          </a:bodyPr>
          <a:lstStyle/>
          <a:p>
            <a:r>
              <a:rPr lang="en-GB" sz="3200" dirty="0">
                <a:solidFill>
                  <a:schemeClr val="bg1"/>
                </a:solidFill>
                <a:latin typeface="Baskerville Old Face" panose="02020602080505020303" pitchFamily="18" charset="0"/>
              </a:rPr>
              <a:t>The boats were big enough to carry a lot of people and goods, but shallow enough to traverse rivers as well as seas, sleek enough to be fast, and light enough to be carried over land.</a:t>
            </a:r>
          </a:p>
        </p:txBody>
      </p:sp>
      <p:pic>
        <p:nvPicPr>
          <p:cNvPr id="2050" name="Picture 2" descr="longship | Definition, History, &amp; Facts | Britannica">
            <a:extLst>
              <a:ext uri="{FF2B5EF4-FFF2-40B4-BE49-F238E27FC236}">
                <a16:creationId xmlns:a16="http://schemas.microsoft.com/office/drawing/2014/main" id="{15B341B0-5AF2-3291-5923-F06904D06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21" y="1865115"/>
            <a:ext cx="7282119" cy="429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1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554707" y="390320"/>
            <a:ext cx="11082586"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What sort of things might they</a:t>
            </a:r>
          </a:p>
        </p:txBody>
      </p:sp>
      <p:sp>
        <p:nvSpPr>
          <p:cNvPr id="7" name="TextBox 6">
            <a:extLst>
              <a:ext uri="{FF2B5EF4-FFF2-40B4-BE49-F238E27FC236}">
                <a16:creationId xmlns:a16="http://schemas.microsoft.com/office/drawing/2014/main" id="{4B6648A3-FE86-358F-46F2-1D48D6D6E701}"/>
              </a:ext>
            </a:extLst>
          </p:cNvPr>
          <p:cNvSpPr txBox="1"/>
          <p:nvPr/>
        </p:nvSpPr>
        <p:spPr>
          <a:xfrm>
            <a:off x="2783758" y="1366165"/>
            <a:ext cx="6098458" cy="1446550"/>
          </a:xfrm>
          <a:prstGeom prst="rect">
            <a:avLst/>
          </a:prstGeom>
          <a:noFill/>
        </p:spPr>
        <p:txBody>
          <a:bodyPr wrap="square">
            <a:spAutoFit/>
          </a:bodyPr>
          <a:lstStyle/>
          <a:p>
            <a:pPr algn="ctr"/>
            <a:r>
              <a:rPr lang="en-US" sz="8800" b="1" dirty="0">
                <a:ln/>
                <a:solidFill>
                  <a:schemeClr val="accent4"/>
                </a:solidFill>
                <a:latin typeface="Norse" pitchFamily="50" charset="0"/>
              </a:rPr>
              <a:t>Traded?</a:t>
            </a:r>
            <a:endParaRPr lang="en-GB" sz="8800" dirty="0"/>
          </a:p>
        </p:txBody>
      </p:sp>
      <p:sp>
        <p:nvSpPr>
          <p:cNvPr id="8" name="TextBox 7">
            <a:extLst>
              <a:ext uri="{FF2B5EF4-FFF2-40B4-BE49-F238E27FC236}">
                <a16:creationId xmlns:a16="http://schemas.microsoft.com/office/drawing/2014/main" id="{80230B42-4E4F-41E7-53E0-5EEE553B9AD0}"/>
              </a:ext>
            </a:extLst>
          </p:cNvPr>
          <p:cNvSpPr txBox="1"/>
          <p:nvPr/>
        </p:nvSpPr>
        <p:spPr>
          <a:xfrm>
            <a:off x="554707" y="3075039"/>
            <a:ext cx="1982015"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Furs</a:t>
            </a:r>
          </a:p>
        </p:txBody>
      </p:sp>
      <p:sp>
        <p:nvSpPr>
          <p:cNvPr id="14" name="TextBox 13">
            <a:extLst>
              <a:ext uri="{FF2B5EF4-FFF2-40B4-BE49-F238E27FC236}">
                <a16:creationId xmlns:a16="http://schemas.microsoft.com/office/drawing/2014/main" id="{1E1EB187-68E6-0074-F326-114DEED83622}"/>
              </a:ext>
            </a:extLst>
          </p:cNvPr>
          <p:cNvSpPr txBox="1"/>
          <p:nvPr/>
        </p:nvSpPr>
        <p:spPr>
          <a:xfrm>
            <a:off x="1792750" y="4568505"/>
            <a:ext cx="1982015"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Iron</a:t>
            </a:r>
          </a:p>
        </p:txBody>
      </p:sp>
      <p:sp>
        <p:nvSpPr>
          <p:cNvPr id="16" name="TextBox 15">
            <a:extLst>
              <a:ext uri="{FF2B5EF4-FFF2-40B4-BE49-F238E27FC236}">
                <a16:creationId xmlns:a16="http://schemas.microsoft.com/office/drawing/2014/main" id="{D1C31A37-94F8-62E2-7E2D-BD55C9C88BD0}"/>
              </a:ext>
            </a:extLst>
          </p:cNvPr>
          <p:cNvSpPr txBox="1"/>
          <p:nvPr/>
        </p:nvSpPr>
        <p:spPr>
          <a:xfrm>
            <a:off x="4113985" y="3121956"/>
            <a:ext cx="2965241"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Weapons</a:t>
            </a:r>
          </a:p>
        </p:txBody>
      </p:sp>
      <p:sp>
        <p:nvSpPr>
          <p:cNvPr id="17" name="TextBox 16">
            <a:extLst>
              <a:ext uri="{FF2B5EF4-FFF2-40B4-BE49-F238E27FC236}">
                <a16:creationId xmlns:a16="http://schemas.microsoft.com/office/drawing/2014/main" id="{14EFD366-0438-A345-A4EC-7AE81D4D0CE6}"/>
              </a:ext>
            </a:extLst>
          </p:cNvPr>
          <p:cNvSpPr txBox="1"/>
          <p:nvPr/>
        </p:nvSpPr>
        <p:spPr>
          <a:xfrm>
            <a:off x="6345907" y="4568505"/>
            <a:ext cx="4053343" cy="830997"/>
          </a:xfrm>
          <a:prstGeom prst="rect">
            <a:avLst/>
          </a:prstGeom>
          <a:noFill/>
        </p:spPr>
        <p:txBody>
          <a:bodyPr wrap="square" rtlCol="0">
            <a:spAutoFit/>
          </a:bodyPr>
          <a:lstStyle/>
          <a:p>
            <a:pPr algn="ctr"/>
            <a:r>
              <a:rPr lang="en-GB" sz="4800" b="1" dirty="0">
                <a:solidFill>
                  <a:srgbClr val="FF0000"/>
                </a:solidFill>
                <a:latin typeface="Baskerville Old Face" panose="02020602080505020303" pitchFamily="18" charset="0"/>
              </a:rPr>
              <a:t>People(Thralls)</a:t>
            </a:r>
          </a:p>
        </p:txBody>
      </p:sp>
      <p:sp>
        <p:nvSpPr>
          <p:cNvPr id="18" name="TextBox 17">
            <a:extLst>
              <a:ext uri="{FF2B5EF4-FFF2-40B4-BE49-F238E27FC236}">
                <a16:creationId xmlns:a16="http://schemas.microsoft.com/office/drawing/2014/main" id="{E8F1054B-C052-2375-3430-10D42A84D597}"/>
              </a:ext>
            </a:extLst>
          </p:cNvPr>
          <p:cNvSpPr txBox="1"/>
          <p:nvPr/>
        </p:nvSpPr>
        <p:spPr>
          <a:xfrm>
            <a:off x="8656489" y="3193844"/>
            <a:ext cx="2965241"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Spices</a:t>
            </a:r>
          </a:p>
        </p:txBody>
      </p:sp>
      <p:sp>
        <p:nvSpPr>
          <p:cNvPr id="19" name="TextBox 18">
            <a:extLst>
              <a:ext uri="{FF2B5EF4-FFF2-40B4-BE49-F238E27FC236}">
                <a16:creationId xmlns:a16="http://schemas.microsoft.com/office/drawing/2014/main" id="{032203F6-DF46-6A7D-06D4-E96A84BFCF1E}"/>
              </a:ext>
            </a:extLst>
          </p:cNvPr>
          <p:cNvSpPr txBox="1"/>
          <p:nvPr/>
        </p:nvSpPr>
        <p:spPr>
          <a:xfrm>
            <a:off x="554707" y="5491835"/>
            <a:ext cx="2852170"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Jewellery</a:t>
            </a:r>
          </a:p>
        </p:txBody>
      </p:sp>
      <p:sp>
        <p:nvSpPr>
          <p:cNvPr id="20" name="TextBox 19">
            <a:extLst>
              <a:ext uri="{FF2B5EF4-FFF2-40B4-BE49-F238E27FC236}">
                <a16:creationId xmlns:a16="http://schemas.microsoft.com/office/drawing/2014/main" id="{844D4945-4E76-FD37-59AE-468A45A60AA5}"/>
              </a:ext>
            </a:extLst>
          </p:cNvPr>
          <p:cNvSpPr txBox="1"/>
          <p:nvPr/>
        </p:nvSpPr>
        <p:spPr>
          <a:xfrm>
            <a:off x="4406902" y="5491835"/>
            <a:ext cx="2852170"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Wool</a:t>
            </a:r>
          </a:p>
        </p:txBody>
      </p:sp>
      <p:sp>
        <p:nvSpPr>
          <p:cNvPr id="21" name="TextBox 20">
            <a:extLst>
              <a:ext uri="{FF2B5EF4-FFF2-40B4-BE49-F238E27FC236}">
                <a16:creationId xmlns:a16="http://schemas.microsoft.com/office/drawing/2014/main" id="{57BACD9C-5CC5-91AA-C738-2B372DF01F8A}"/>
              </a:ext>
            </a:extLst>
          </p:cNvPr>
          <p:cNvSpPr txBox="1"/>
          <p:nvPr/>
        </p:nvSpPr>
        <p:spPr>
          <a:xfrm>
            <a:off x="8690086" y="5597259"/>
            <a:ext cx="2852170" cy="923330"/>
          </a:xfrm>
          <a:prstGeom prst="rect">
            <a:avLst/>
          </a:prstGeom>
          <a:noFill/>
        </p:spPr>
        <p:txBody>
          <a:bodyPr wrap="square" rtlCol="0">
            <a:spAutoFit/>
          </a:bodyPr>
          <a:lstStyle/>
          <a:p>
            <a:pPr algn="ctr"/>
            <a:r>
              <a:rPr lang="en-GB" sz="5400" b="1" dirty="0">
                <a:solidFill>
                  <a:srgbClr val="FF0000"/>
                </a:solidFill>
                <a:latin typeface="Baskerville Old Face" panose="02020602080505020303" pitchFamily="18" charset="0"/>
              </a:rPr>
              <a:t>Ivory</a:t>
            </a:r>
          </a:p>
        </p:txBody>
      </p:sp>
    </p:spTree>
    <p:extLst>
      <p:ext uri="{BB962C8B-B14F-4D97-AF65-F5344CB8AC3E}">
        <p14:creationId xmlns:p14="http://schemas.microsoft.com/office/powerpoint/2010/main" val="563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king Traders: How Exactly Did They Trade? - History">
            <a:hlinkClick r:id="rId2"/>
            <a:extLst>
              <a:ext uri="{FF2B5EF4-FFF2-40B4-BE49-F238E27FC236}">
                <a16:creationId xmlns:a16="http://schemas.microsoft.com/office/drawing/2014/main" id="{25C0B334-391C-6D74-0A03-8C0945C51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665" y="408779"/>
            <a:ext cx="8834283" cy="6040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567B38-4A2C-516B-5F05-FD8BDD7DB3E4}"/>
              </a:ext>
            </a:extLst>
          </p:cNvPr>
          <p:cNvSpPr txBox="1"/>
          <p:nvPr/>
        </p:nvSpPr>
        <p:spPr>
          <a:xfrm>
            <a:off x="290052" y="1121920"/>
            <a:ext cx="2647913" cy="3539430"/>
          </a:xfrm>
          <a:prstGeom prst="rect">
            <a:avLst/>
          </a:prstGeom>
          <a:noFill/>
        </p:spPr>
        <p:txBody>
          <a:bodyPr wrap="square" rtlCol="0">
            <a:spAutoFit/>
          </a:bodyPr>
          <a:lstStyle/>
          <a:p>
            <a:r>
              <a:rPr lang="en-GB" sz="3200" dirty="0">
                <a:solidFill>
                  <a:schemeClr val="bg1"/>
                </a:solidFill>
                <a:latin typeface="Baskerville Old Face" panose="02020602080505020303" pitchFamily="18" charset="0"/>
              </a:rPr>
              <a:t>Different places had different things to trade, so let’s have a closer look sat the map.</a:t>
            </a:r>
          </a:p>
        </p:txBody>
      </p:sp>
    </p:spTree>
    <p:extLst>
      <p:ext uri="{BB962C8B-B14F-4D97-AF65-F5344CB8AC3E}">
        <p14:creationId xmlns:p14="http://schemas.microsoft.com/office/powerpoint/2010/main" val="16627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A4AFFD-7E64-A5B9-DCB9-41E749E74253}"/>
              </a:ext>
            </a:extLst>
          </p:cNvPr>
          <p:cNvSpPr/>
          <p:nvPr/>
        </p:nvSpPr>
        <p:spPr>
          <a:xfrm>
            <a:off x="993617" y="390320"/>
            <a:ext cx="10204781"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Match the Goods to the place</a:t>
            </a:r>
          </a:p>
        </p:txBody>
      </p:sp>
      <p:pic>
        <p:nvPicPr>
          <p:cNvPr id="6" name="Picture 5">
            <a:extLst>
              <a:ext uri="{FF2B5EF4-FFF2-40B4-BE49-F238E27FC236}">
                <a16:creationId xmlns:a16="http://schemas.microsoft.com/office/drawing/2014/main" id="{BBAEC96A-1AC2-5E1C-240F-A52CD89F5D69}"/>
              </a:ext>
            </a:extLst>
          </p:cNvPr>
          <p:cNvPicPr>
            <a:picLocks noChangeAspect="1"/>
          </p:cNvPicPr>
          <p:nvPr/>
        </p:nvPicPr>
        <p:blipFill>
          <a:blip r:embed="rId2"/>
          <a:stretch>
            <a:fillRect/>
          </a:stretch>
        </p:blipFill>
        <p:spPr>
          <a:xfrm>
            <a:off x="2768548" y="1780127"/>
            <a:ext cx="6448425" cy="4362450"/>
          </a:xfrm>
          <a:prstGeom prst="rect">
            <a:avLst/>
          </a:prstGeom>
        </p:spPr>
      </p:pic>
    </p:spTree>
    <p:extLst>
      <p:ext uri="{BB962C8B-B14F-4D97-AF65-F5344CB8AC3E}">
        <p14:creationId xmlns:p14="http://schemas.microsoft.com/office/powerpoint/2010/main" val="3500584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5320</TotalTime>
  <Words>140</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Baskerville Old Face</vt:lpstr>
      <vt:lpstr>Calibri</vt:lpstr>
      <vt:lpstr>Calibri Light</vt:lpstr>
      <vt:lpstr>Norse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8</cp:revision>
  <dcterms:created xsi:type="dcterms:W3CDTF">2022-09-05T13:08:38Z</dcterms:created>
  <dcterms:modified xsi:type="dcterms:W3CDTF">2022-09-21T23:29:13Z</dcterms:modified>
</cp:coreProperties>
</file>